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9"/>
  </p:notesMasterIdLst>
  <p:handoutMasterIdLst>
    <p:handoutMasterId r:id="rId40"/>
  </p:handoutMasterIdLst>
  <p:sldIdLst>
    <p:sldId id="1188" r:id="rId2"/>
    <p:sldId id="948" r:id="rId3"/>
    <p:sldId id="1189" r:id="rId4"/>
    <p:sldId id="1190" r:id="rId5"/>
    <p:sldId id="1191" r:id="rId6"/>
    <p:sldId id="1192" r:id="rId7"/>
    <p:sldId id="1193" r:id="rId8"/>
    <p:sldId id="1194" r:id="rId9"/>
    <p:sldId id="945" r:id="rId10"/>
    <p:sldId id="1195" r:id="rId11"/>
    <p:sldId id="1124" r:id="rId12"/>
    <p:sldId id="1093" r:id="rId13"/>
    <p:sldId id="1119" r:id="rId14"/>
    <p:sldId id="1120" r:id="rId15"/>
    <p:sldId id="1121" r:id="rId16"/>
    <p:sldId id="978" r:id="rId17"/>
    <p:sldId id="1197" r:id="rId18"/>
    <p:sldId id="1198" r:id="rId19"/>
    <p:sldId id="1196" r:id="rId20"/>
    <p:sldId id="972" r:id="rId21"/>
    <p:sldId id="1122" r:id="rId22"/>
    <p:sldId id="1123" r:id="rId23"/>
    <p:sldId id="976" r:id="rId24"/>
    <p:sldId id="970" r:id="rId25"/>
    <p:sldId id="1199" r:id="rId26"/>
    <p:sldId id="1200" r:id="rId27"/>
    <p:sldId id="1201" r:id="rId28"/>
    <p:sldId id="1202" r:id="rId29"/>
    <p:sldId id="1203" r:id="rId30"/>
    <p:sldId id="1204" r:id="rId31"/>
    <p:sldId id="1205" r:id="rId32"/>
    <p:sldId id="1206" r:id="rId33"/>
    <p:sldId id="1207" r:id="rId34"/>
    <p:sldId id="1208" r:id="rId35"/>
    <p:sldId id="1090" r:id="rId36"/>
    <p:sldId id="1209" r:id="rId37"/>
    <p:sldId id="1210" r:id="rId38"/>
  </p:sldIdLst>
  <p:sldSz cx="9144000" cy="6858000" type="screen4x3"/>
  <p:notesSz cx="7077075" cy="93630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8B7C96E-00F8-4853-BA32-21F444BB190D}" v="239" dt="2022-01-08T07:26:27.602"/>
    <p1510:client id="{7A3B7D4D-F6A2-4BAB-935C-DC1C585CD156}" v="56" dt="2022-01-08T16:58:25.41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5987" autoAdjust="0"/>
    <p:restoredTop sz="94660"/>
  </p:normalViewPr>
  <p:slideViewPr>
    <p:cSldViewPr snapToGrid="0">
      <p:cViewPr varScale="1">
        <p:scale>
          <a:sx n="128" d="100"/>
          <a:sy n="128" d="100"/>
        </p:scale>
        <p:origin x="558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handoutMaster" Target="handoutMasters/handoutMaster1.xml"/><Relationship Id="rId45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iersach, David" userId="14a9feb0-85a7-4da4-be8a-c1e22b637acc" providerId="ADAL" clId="{6231E7D9-E8FD-4908-95BB-3604F3CA9764}"/>
    <pc:docChg chg="custSel delSld modSld">
      <pc:chgData name="Biersach, David" userId="14a9feb0-85a7-4da4-be8a-c1e22b637acc" providerId="ADAL" clId="{6231E7D9-E8FD-4908-95BB-3604F3CA9764}" dt="2020-05-29T19:25:56.584" v="2" actId="2696"/>
      <pc:docMkLst>
        <pc:docMk/>
      </pc:docMkLst>
      <pc:sldChg chg="del">
        <pc:chgData name="Biersach, David" userId="14a9feb0-85a7-4da4-be8a-c1e22b637acc" providerId="ADAL" clId="{6231E7D9-E8FD-4908-95BB-3604F3CA9764}" dt="2020-05-29T19:25:56.584" v="2" actId="2696"/>
        <pc:sldMkLst>
          <pc:docMk/>
          <pc:sldMk cId="1150352350" sldId="278"/>
        </pc:sldMkLst>
      </pc:sldChg>
      <pc:sldChg chg="modSp">
        <pc:chgData name="Biersach, David" userId="14a9feb0-85a7-4da4-be8a-c1e22b637acc" providerId="ADAL" clId="{6231E7D9-E8FD-4908-95BB-3604F3CA9764}" dt="2020-05-29T19:25:52.552" v="0" actId="27636"/>
        <pc:sldMkLst>
          <pc:docMk/>
          <pc:sldMk cId="206124625" sldId="464"/>
        </pc:sldMkLst>
        <pc:spChg chg="mod">
          <ac:chgData name="Biersach, David" userId="14a9feb0-85a7-4da4-be8a-c1e22b637acc" providerId="ADAL" clId="{6231E7D9-E8FD-4908-95BB-3604F3CA9764}" dt="2020-05-29T19:25:52.552" v="0" actId="27636"/>
          <ac:spMkLst>
            <pc:docMk/>
            <pc:sldMk cId="206124625" sldId="464"/>
            <ac:spMk id="3" creationId="{00000000-0000-0000-0000-000000000000}"/>
          </ac:spMkLst>
        </pc:spChg>
      </pc:sldChg>
      <pc:sldChg chg="modSp">
        <pc:chgData name="Biersach, David" userId="14a9feb0-85a7-4da4-be8a-c1e22b637acc" providerId="ADAL" clId="{6231E7D9-E8FD-4908-95BB-3604F3CA9764}" dt="2020-05-29T19:25:52.649" v="1" actId="27636"/>
        <pc:sldMkLst>
          <pc:docMk/>
          <pc:sldMk cId="320308749" sldId="465"/>
        </pc:sldMkLst>
        <pc:spChg chg="mod">
          <ac:chgData name="Biersach, David" userId="14a9feb0-85a7-4da4-be8a-c1e22b637acc" providerId="ADAL" clId="{6231E7D9-E8FD-4908-95BB-3604F3CA9764}" dt="2020-05-29T19:25:52.649" v="1" actId="27636"/>
          <ac:spMkLst>
            <pc:docMk/>
            <pc:sldMk cId="320308749" sldId="465"/>
            <ac:spMk id="3" creationId="{00000000-0000-0000-0000-000000000000}"/>
          </ac:spMkLst>
        </pc:spChg>
      </pc:sldChg>
    </pc:docChg>
  </pc:docChgLst>
  <pc:docChgLst>
    <pc:chgData name="Biersach, David" userId="14a9feb0-85a7-4da4-be8a-c1e22b637acc" providerId="ADAL" clId="{7A3B7D4D-F6A2-4BAB-935C-DC1C585CD156}"/>
    <pc:docChg chg="custSel modSld">
      <pc:chgData name="Biersach, David" userId="14a9feb0-85a7-4da4-be8a-c1e22b637acc" providerId="ADAL" clId="{7A3B7D4D-F6A2-4BAB-935C-DC1C585CD156}" dt="2022-01-08T16:58:28.994" v="62" actId="20577"/>
      <pc:docMkLst>
        <pc:docMk/>
      </pc:docMkLst>
      <pc:sldChg chg="modSp">
        <pc:chgData name="Biersach, David" userId="14a9feb0-85a7-4da4-be8a-c1e22b637acc" providerId="ADAL" clId="{7A3B7D4D-F6A2-4BAB-935C-DC1C585CD156}" dt="2022-01-08T16:58:25.412" v="58" actId="20577"/>
        <pc:sldMkLst>
          <pc:docMk/>
          <pc:sldMk cId="697654483" sldId="945"/>
        </pc:sldMkLst>
        <pc:spChg chg="mod">
          <ac:chgData name="Biersach, David" userId="14a9feb0-85a7-4da4-be8a-c1e22b637acc" providerId="ADAL" clId="{7A3B7D4D-F6A2-4BAB-935C-DC1C585CD156}" dt="2022-01-08T16:58:25.412" v="58" actId="20577"/>
          <ac:spMkLst>
            <pc:docMk/>
            <pc:sldMk cId="697654483" sldId="945"/>
            <ac:spMk id="9" creationId="{00975667-8E84-4E62-9648-AFC33BDBB73B}"/>
          </ac:spMkLst>
        </pc:spChg>
      </pc:sldChg>
      <pc:sldChg chg="modSp">
        <pc:chgData name="Biersach, David" userId="14a9feb0-85a7-4da4-be8a-c1e22b637acc" providerId="ADAL" clId="{7A3B7D4D-F6A2-4BAB-935C-DC1C585CD156}" dt="2022-01-08T06:01:03.431" v="54" actId="115"/>
        <pc:sldMkLst>
          <pc:docMk/>
          <pc:sldMk cId="3488103010" sldId="953"/>
        </pc:sldMkLst>
        <pc:spChg chg="mod">
          <ac:chgData name="Biersach, David" userId="14a9feb0-85a7-4da4-be8a-c1e22b637acc" providerId="ADAL" clId="{7A3B7D4D-F6A2-4BAB-935C-DC1C585CD156}" dt="2022-01-08T06:01:03.431" v="54" actId="115"/>
          <ac:spMkLst>
            <pc:docMk/>
            <pc:sldMk cId="3488103010" sldId="953"/>
            <ac:spMk id="3" creationId="{00000000-0000-0000-0000-000000000000}"/>
          </ac:spMkLst>
        </pc:spChg>
      </pc:sldChg>
      <pc:sldChg chg="modSp mod">
        <pc:chgData name="Biersach, David" userId="14a9feb0-85a7-4da4-be8a-c1e22b637acc" providerId="ADAL" clId="{7A3B7D4D-F6A2-4BAB-935C-DC1C585CD156}" dt="2022-01-08T05:58:00.744" v="7" actId="1076"/>
        <pc:sldMkLst>
          <pc:docMk/>
          <pc:sldMk cId="2793733643" sldId="1014"/>
        </pc:sldMkLst>
        <pc:spChg chg="mod">
          <ac:chgData name="Biersach, David" userId="14a9feb0-85a7-4da4-be8a-c1e22b637acc" providerId="ADAL" clId="{7A3B7D4D-F6A2-4BAB-935C-DC1C585CD156}" dt="2022-01-08T05:58:00.744" v="7" actId="1076"/>
          <ac:spMkLst>
            <pc:docMk/>
            <pc:sldMk cId="2793733643" sldId="1014"/>
            <ac:spMk id="31" creationId="{947C52A3-B52E-4CAA-8A45-A461B91A5CB8}"/>
          </ac:spMkLst>
        </pc:spChg>
      </pc:sldChg>
      <pc:sldChg chg="delSp mod delAnim">
        <pc:chgData name="Biersach, David" userId="14a9feb0-85a7-4da4-be8a-c1e22b637acc" providerId="ADAL" clId="{7A3B7D4D-F6A2-4BAB-935C-DC1C585CD156}" dt="2022-01-07T23:16:45.124" v="0" actId="478"/>
        <pc:sldMkLst>
          <pc:docMk/>
          <pc:sldMk cId="402641594" sldId="1109"/>
        </pc:sldMkLst>
        <pc:spChg chg="del">
          <ac:chgData name="Biersach, David" userId="14a9feb0-85a7-4da4-be8a-c1e22b637acc" providerId="ADAL" clId="{7A3B7D4D-F6A2-4BAB-935C-DC1C585CD156}" dt="2022-01-07T23:16:45.124" v="0" actId="478"/>
          <ac:spMkLst>
            <pc:docMk/>
            <pc:sldMk cId="402641594" sldId="1109"/>
            <ac:spMk id="18" creationId="{F72C74EA-3EF8-4B24-8C80-A05CCC8F3228}"/>
          </ac:spMkLst>
        </pc:spChg>
      </pc:sldChg>
      <pc:sldChg chg="modSp mod">
        <pc:chgData name="Biersach, David" userId="14a9feb0-85a7-4da4-be8a-c1e22b637acc" providerId="ADAL" clId="{7A3B7D4D-F6A2-4BAB-935C-DC1C585CD156}" dt="2022-01-08T16:58:28.994" v="62" actId="20577"/>
        <pc:sldMkLst>
          <pc:docMk/>
          <pc:sldMk cId="3684000737" sldId="1125"/>
        </pc:sldMkLst>
        <pc:spChg chg="mod">
          <ac:chgData name="Biersach, David" userId="14a9feb0-85a7-4da4-be8a-c1e22b637acc" providerId="ADAL" clId="{7A3B7D4D-F6A2-4BAB-935C-DC1C585CD156}" dt="2022-01-08T16:58:28.994" v="62" actId="20577"/>
          <ac:spMkLst>
            <pc:docMk/>
            <pc:sldMk cId="3684000737" sldId="1125"/>
            <ac:spMk id="9" creationId="{00975667-8E84-4E62-9648-AFC33BDBB73B}"/>
          </ac:spMkLst>
        </pc:spChg>
      </pc:sldChg>
    </pc:docChg>
  </pc:docChgLst>
  <pc:docChgLst>
    <pc:chgData name="David Biersach" userId="14a9feb0-85a7-4da4-be8a-c1e22b637acc" providerId="ADAL" clId="{18B7C96E-00F8-4853-BA32-21F444BB190D}"/>
    <pc:docChg chg="undo custSel addSld delSld modSld">
      <pc:chgData name="David Biersach" userId="14a9feb0-85a7-4da4-be8a-c1e22b637acc" providerId="ADAL" clId="{18B7C96E-00F8-4853-BA32-21F444BB190D}" dt="2022-01-08T07:26:27.602" v="1813" actId="20577"/>
      <pc:docMkLst>
        <pc:docMk/>
      </pc:docMkLst>
      <pc:sldChg chg="addSp delSp modSp mod delAnim modAnim">
        <pc:chgData name="David Biersach" userId="14a9feb0-85a7-4da4-be8a-c1e22b637acc" providerId="ADAL" clId="{18B7C96E-00F8-4853-BA32-21F444BB190D}" dt="2022-01-08T07:04:04.254" v="1421" actId="465"/>
        <pc:sldMkLst>
          <pc:docMk/>
          <pc:sldMk cId="697654483" sldId="945"/>
        </pc:sldMkLst>
        <pc:spChg chg="add mod">
          <ac:chgData name="David Biersach" userId="14a9feb0-85a7-4da4-be8a-c1e22b637acc" providerId="ADAL" clId="{18B7C96E-00F8-4853-BA32-21F444BB190D}" dt="2022-01-08T06:53:09.448" v="1344" actId="113"/>
          <ac:spMkLst>
            <pc:docMk/>
            <pc:sldMk cId="697654483" sldId="945"/>
            <ac:spMk id="9" creationId="{00975667-8E84-4E62-9648-AFC33BDBB73B}"/>
          </ac:spMkLst>
        </pc:spChg>
        <pc:spChg chg="del">
          <ac:chgData name="David Biersach" userId="14a9feb0-85a7-4da4-be8a-c1e22b637acc" providerId="ADAL" clId="{18B7C96E-00F8-4853-BA32-21F444BB190D}" dt="2022-01-08T06:22:51.615" v="4" actId="478"/>
          <ac:spMkLst>
            <pc:docMk/>
            <pc:sldMk cId="697654483" sldId="945"/>
            <ac:spMk id="11" creationId="{FB4CB1B1-9DDF-4821-8BF8-0EB3E8C00E0E}"/>
          </ac:spMkLst>
        </pc:spChg>
        <pc:spChg chg="del">
          <ac:chgData name="David Biersach" userId="14a9feb0-85a7-4da4-be8a-c1e22b637acc" providerId="ADAL" clId="{18B7C96E-00F8-4853-BA32-21F444BB190D}" dt="2022-01-08T06:22:52.558" v="5" actId="478"/>
          <ac:spMkLst>
            <pc:docMk/>
            <pc:sldMk cId="697654483" sldId="945"/>
            <ac:spMk id="12" creationId="{2D9EEE17-C6FF-4DCE-9499-A3D7C7B6C89E}"/>
          </ac:spMkLst>
        </pc:spChg>
        <pc:spChg chg="add mod">
          <ac:chgData name="David Biersach" userId="14a9feb0-85a7-4da4-be8a-c1e22b637acc" providerId="ADAL" clId="{18B7C96E-00F8-4853-BA32-21F444BB190D}" dt="2022-01-08T06:52:56.741" v="1343" actId="113"/>
          <ac:spMkLst>
            <pc:docMk/>
            <pc:sldMk cId="697654483" sldId="945"/>
            <ac:spMk id="13" creationId="{F1DB7D95-9427-411D-BE8F-8FAF2863AA9A}"/>
          </ac:spMkLst>
        </pc:spChg>
        <pc:spChg chg="add mod">
          <ac:chgData name="David Biersach" userId="14a9feb0-85a7-4da4-be8a-c1e22b637acc" providerId="ADAL" clId="{18B7C96E-00F8-4853-BA32-21F444BB190D}" dt="2022-01-08T06:52:55.779" v="1342" actId="113"/>
          <ac:spMkLst>
            <pc:docMk/>
            <pc:sldMk cId="697654483" sldId="945"/>
            <ac:spMk id="14" creationId="{5306D148-A1FC-403D-8DC3-325060C16530}"/>
          </ac:spMkLst>
        </pc:spChg>
        <pc:spChg chg="add mod">
          <ac:chgData name="David Biersach" userId="14a9feb0-85a7-4da4-be8a-c1e22b637acc" providerId="ADAL" clId="{18B7C96E-00F8-4853-BA32-21F444BB190D}" dt="2022-01-08T06:58:07.475" v="1361" actId="20577"/>
          <ac:spMkLst>
            <pc:docMk/>
            <pc:sldMk cId="697654483" sldId="945"/>
            <ac:spMk id="15" creationId="{E1F21FF8-05C6-4DB0-A658-2ACA3454218B}"/>
          </ac:spMkLst>
        </pc:spChg>
        <pc:spChg chg="add del mod">
          <ac:chgData name="David Biersach" userId="14a9feb0-85a7-4da4-be8a-c1e22b637acc" providerId="ADAL" clId="{18B7C96E-00F8-4853-BA32-21F444BB190D}" dt="2022-01-08T06:49:41.343" v="1315" actId="478"/>
          <ac:spMkLst>
            <pc:docMk/>
            <pc:sldMk cId="697654483" sldId="945"/>
            <ac:spMk id="16" creationId="{71DE5F91-FB94-41E8-A38B-281B1806519C}"/>
          </ac:spMkLst>
        </pc:spChg>
        <pc:spChg chg="add mod">
          <ac:chgData name="David Biersach" userId="14a9feb0-85a7-4da4-be8a-c1e22b637acc" providerId="ADAL" clId="{18B7C96E-00F8-4853-BA32-21F444BB190D}" dt="2022-01-08T07:03:58.392" v="1420" actId="14100"/>
          <ac:spMkLst>
            <pc:docMk/>
            <pc:sldMk cId="697654483" sldId="945"/>
            <ac:spMk id="17" creationId="{02CE5ADC-5601-493B-A8B4-C08FF2B8289A}"/>
          </ac:spMkLst>
        </pc:spChg>
        <pc:spChg chg="add mod">
          <ac:chgData name="David Biersach" userId="14a9feb0-85a7-4da4-be8a-c1e22b637acc" providerId="ADAL" clId="{18B7C96E-00F8-4853-BA32-21F444BB190D}" dt="2022-01-08T07:04:04.254" v="1421" actId="465"/>
          <ac:spMkLst>
            <pc:docMk/>
            <pc:sldMk cId="697654483" sldId="945"/>
            <ac:spMk id="18" creationId="{31D4C8B9-0B61-4CCC-B2FA-32C9E958FBEB}"/>
          </ac:spMkLst>
        </pc:spChg>
        <pc:spChg chg="add mod">
          <ac:chgData name="David Biersach" userId="14a9feb0-85a7-4da4-be8a-c1e22b637acc" providerId="ADAL" clId="{18B7C96E-00F8-4853-BA32-21F444BB190D}" dt="2022-01-08T07:04:04.254" v="1421" actId="465"/>
          <ac:spMkLst>
            <pc:docMk/>
            <pc:sldMk cId="697654483" sldId="945"/>
            <ac:spMk id="19" creationId="{1DC3E5EE-0302-414A-90E0-ED2AD3943AB1}"/>
          </ac:spMkLst>
        </pc:spChg>
        <pc:spChg chg="add mod">
          <ac:chgData name="David Biersach" userId="14a9feb0-85a7-4da4-be8a-c1e22b637acc" providerId="ADAL" clId="{18B7C96E-00F8-4853-BA32-21F444BB190D}" dt="2022-01-08T06:44:24.073" v="1134" actId="20577"/>
          <ac:spMkLst>
            <pc:docMk/>
            <pc:sldMk cId="697654483" sldId="945"/>
            <ac:spMk id="20" creationId="{6FB4668B-89C3-49B8-8ED9-9C5796667C6D}"/>
          </ac:spMkLst>
        </pc:spChg>
        <pc:spChg chg="add mod">
          <ac:chgData name="David Biersach" userId="14a9feb0-85a7-4da4-be8a-c1e22b637acc" providerId="ADAL" clId="{18B7C96E-00F8-4853-BA32-21F444BB190D}" dt="2022-01-08T07:03:27.682" v="1417" actId="20577"/>
          <ac:spMkLst>
            <pc:docMk/>
            <pc:sldMk cId="697654483" sldId="945"/>
            <ac:spMk id="21" creationId="{CD126C5A-A277-472B-AECE-518CA4FA3D23}"/>
          </ac:spMkLst>
        </pc:spChg>
        <pc:spChg chg="add mod">
          <ac:chgData name="David Biersach" userId="14a9feb0-85a7-4da4-be8a-c1e22b637acc" providerId="ADAL" clId="{18B7C96E-00F8-4853-BA32-21F444BB190D}" dt="2022-01-08T06:49:41.722" v="1316"/>
          <ac:spMkLst>
            <pc:docMk/>
            <pc:sldMk cId="697654483" sldId="945"/>
            <ac:spMk id="22" creationId="{3180C985-B663-4538-A87C-0C173C9A2675}"/>
          </ac:spMkLst>
        </pc:spChg>
        <pc:picChg chg="add mod modCrop">
          <ac:chgData name="David Biersach" userId="14a9feb0-85a7-4da4-be8a-c1e22b637acc" providerId="ADAL" clId="{18B7C96E-00F8-4853-BA32-21F444BB190D}" dt="2022-01-08T06:31:23.486" v="415" actId="1076"/>
          <ac:picMkLst>
            <pc:docMk/>
            <pc:sldMk cId="697654483" sldId="945"/>
            <ac:picMk id="3" creationId="{A5312BB2-4781-4062-BDEC-E5CD46A7D036}"/>
          </ac:picMkLst>
        </pc:picChg>
        <pc:picChg chg="del">
          <ac:chgData name="David Biersach" userId="14a9feb0-85a7-4da4-be8a-c1e22b637acc" providerId="ADAL" clId="{18B7C96E-00F8-4853-BA32-21F444BB190D}" dt="2022-01-08T06:22:48.706" v="1" actId="478"/>
          <ac:picMkLst>
            <pc:docMk/>
            <pc:sldMk cId="697654483" sldId="945"/>
            <ac:picMk id="5" creationId="{A9B3E998-D08F-4300-A1E3-7B0073D84256}"/>
          </ac:picMkLst>
        </pc:picChg>
        <pc:picChg chg="add mod">
          <ac:chgData name="David Biersach" userId="14a9feb0-85a7-4da4-be8a-c1e22b637acc" providerId="ADAL" clId="{18B7C96E-00F8-4853-BA32-21F444BB190D}" dt="2022-01-08T06:30:54.773" v="406" actId="1076"/>
          <ac:picMkLst>
            <pc:docMk/>
            <pc:sldMk cId="697654483" sldId="945"/>
            <ac:picMk id="7" creationId="{CD0829AB-E7F4-4B6E-B130-CD0EE75DCCE7}"/>
          </ac:picMkLst>
        </pc:picChg>
        <pc:picChg chg="del">
          <ac:chgData name="David Biersach" userId="14a9feb0-85a7-4da4-be8a-c1e22b637acc" providerId="ADAL" clId="{18B7C96E-00F8-4853-BA32-21F444BB190D}" dt="2022-01-08T06:22:50.266" v="2" actId="478"/>
          <ac:picMkLst>
            <pc:docMk/>
            <pc:sldMk cId="697654483" sldId="945"/>
            <ac:picMk id="8" creationId="{4F3A2558-9D09-4C2B-AC06-F0985854B1AF}"/>
          </ac:picMkLst>
        </pc:picChg>
        <pc:picChg chg="del">
          <ac:chgData name="David Biersach" userId="14a9feb0-85a7-4da4-be8a-c1e22b637acc" providerId="ADAL" clId="{18B7C96E-00F8-4853-BA32-21F444BB190D}" dt="2022-01-08T06:22:50.975" v="3" actId="478"/>
          <ac:picMkLst>
            <pc:docMk/>
            <pc:sldMk cId="697654483" sldId="945"/>
            <ac:picMk id="10" creationId="{5A652A3A-5C7B-40A6-8060-AAA4D0071B69}"/>
          </ac:picMkLst>
        </pc:picChg>
      </pc:sldChg>
      <pc:sldChg chg="modSp">
        <pc:chgData name="David Biersach" userId="14a9feb0-85a7-4da4-be8a-c1e22b637acc" providerId="ADAL" clId="{18B7C96E-00F8-4853-BA32-21F444BB190D}" dt="2022-01-08T07:26:01.855" v="1808" actId="20577"/>
        <pc:sldMkLst>
          <pc:docMk/>
          <pc:sldMk cId="125730610" sldId="976"/>
        </pc:sldMkLst>
        <pc:spChg chg="mod">
          <ac:chgData name="David Biersach" userId="14a9feb0-85a7-4da4-be8a-c1e22b637acc" providerId="ADAL" clId="{18B7C96E-00F8-4853-BA32-21F444BB190D}" dt="2022-01-08T07:26:01.855" v="1808" actId="20577"/>
          <ac:spMkLst>
            <pc:docMk/>
            <pc:sldMk cId="125730610" sldId="976"/>
            <ac:spMk id="3" creationId="{00000000-0000-0000-0000-000000000000}"/>
          </ac:spMkLst>
        </pc:spChg>
      </pc:sldChg>
      <pc:sldChg chg="addSp modSp mod modAnim">
        <pc:chgData name="David Biersach" userId="14a9feb0-85a7-4da4-be8a-c1e22b637acc" providerId="ADAL" clId="{18B7C96E-00F8-4853-BA32-21F444BB190D}" dt="2022-01-08T07:22:50.569" v="1781" actId="20577"/>
        <pc:sldMkLst>
          <pc:docMk/>
          <pc:sldMk cId="1650040610" sldId="978"/>
        </pc:sldMkLst>
        <pc:spChg chg="mod">
          <ac:chgData name="David Biersach" userId="14a9feb0-85a7-4da4-be8a-c1e22b637acc" providerId="ADAL" clId="{18B7C96E-00F8-4853-BA32-21F444BB190D}" dt="2022-01-08T07:18:59.741" v="1735" actId="20577"/>
          <ac:spMkLst>
            <pc:docMk/>
            <pc:sldMk cId="1650040610" sldId="978"/>
            <ac:spMk id="2" creationId="{00000000-0000-0000-0000-000000000000}"/>
          </ac:spMkLst>
        </pc:spChg>
        <pc:spChg chg="mod">
          <ac:chgData name="David Biersach" userId="14a9feb0-85a7-4da4-be8a-c1e22b637acc" providerId="ADAL" clId="{18B7C96E-00F8-4853-BA32-21F444BB190D}" dt="2022-01-08T07:21:12.770" v="1759" actId="1076"/>
          <ac:spMkLst>
            <pc:docMk/>
            <pc:sldMk cId="1650040610" sldId="978"/>
            <ac:spMk id="15" creationId="{1D14C025-891D-4203-A82F-D433EB9A6AA2}"/>
          </ac:spMkLst>
        </pc:spChg>
        <pc:spChg chg="mod">
          <ac:chgData name="David Biersach" userId="14a9feb0-85a7-4da4-be8a-c1e22b637acc" providerId="ADAL" clId="{18B7C96E-00F8-4853-BA32-21F444BB190D}" dt="2022-01-08T07:22:50.569" v="1781" actId="20577"/>
          <ac:spMkLst>
            <pc:docMk/>
            <pc:sldMk cId="1650040610" sldId="978"/>
            <ac:spMk id="20" creationId="{6EFE2077-A9E0-421E-A9E3-5F68D8B4396C}"/>
          </ac:spMkLst>
        </pc:spChg>
        <pc:spChg chg="mod">
          <ac:chgData name="David Biersach" userId="14a9feb0-85a7-4da4-be8a-c1e22b637acc" providerId="ADAL" clId="{18B7C96E-00F8-4853-BA32-21F444BB190D}" dt="2022-01-08T07:21:07.357" v="1758" actId="1076"/>
          <ac:spMkLst>
            <pc:docMk/>
            <pc:sldMk cId="1650040610" sldId="978"/>
            <ac:spMk id="21" creationId="{915248D7-B35E-4DCC-9FCC-7166EE858939}"/>
          </ac:spMkLst>
        </pc:spChg>
        <pc:cxnChg chg="add mod">
          <ac:chgData name="David Biersach" userId="14a9feb0-85a7-4da4-be8a-c1e22b637acc" providerId="ADAL" clId="{18B7C96E-00F8-4853-BA32-21F444BB190D}" dt="2022-01-08T07:21:56.267" v="1764" actId="1582"/>
          <ac:cxnSpMkLst>
            <pc:docMk/>
            <pc:sldMk cId="1650040610" sldId="978"/>
            <ac:cxnSpMk id="17" creationId="{01E47A24-23D9-4280-9907-974082F5B71E}"/>
          </ac:cxnSpMkLst>
        </pc:cxnChg>
      </pc:sldChg>
      <pc:sldChg chg="modSp">
        <pc:chgData name="David Biersach" userId="14a9feb0-85a7-4da4-be8a-c1e22b637acc" providerId="ADAL" clId="{18B7C96E-00F8-4853-BA32-21F444BB190D}" dt="2022-01-08T07:26:27.602" v="1813" actId="20577"/>
        <pc:sldMkLst>
          <pc:docMk/>
          <pc:sldMk cId="3228797006" sldId="1090"/>
        </pc:sldMkLst>
        <pc:spChg chg="mod">
          <ac:chgData name="David Biersach" userId="14a9feb0-85a7-4da4-be8a-c1e22b637acc" providerId="ADAL" clId="{18B7C96E-00F8-4853-BA32-21F444BB190D}" dt="2022-01-08T07:26:27.602" v="1813" actId="20577"/>
          <ac:spMkLst>
            <pc:docMk/>
            <pc:sldMk cId="3228797006" sldId="1090"/>
            <ac:spMk id="3" creationId="{00000000-0000-0000-0000-000000000000}"/>
          </ac:spMkLst>
        </pc:spChg>
      </pc:sldChg>
      <pc:sldChg chg="modSp mod">
        <pc:chgData name="David Biersach" userId="14a9feb0-85a7-4da4-be8a-c1e22b637acc" providerId="ADAL" clId="{18B7C96E-00F8-4853-BA32-21F444BB190D}" dt="2022-01-08T07:09:32.121" v="1484" actId="20577"/>
        <pc:sldMkLst>
          <pc:docMk/>
          <pc:sldMk cId="3879157449" sldId="1093"/>
        </pc:sldMkLst>
        <pc:spChg chg="mod">
          <ac:chgData name="David Biersach" userId="14a9feb0-85a7-4da4-be8a-c1e22b637acc" providerId="ADAL" clId="{18B7C96E-00F8-4853-BA32-21F444BB190D}" dt="2022-01-08T07:09:32.121" v="1484" actId="20577"/>
          <ac:spMkLst>
            <pc:docMk/>
            <pc:sldMk cId="3879157449" sldId="1093"/>
            <ac:spMk id="3" creationId="{00000000-0000-0000-0000-000000000000}"/>
          </ac:spMkLst>
        </pc:spChg>
      </pc:sldChg>
      <pc:sldChg chg="addSp modSp mod modAnim">
        <pc:chgData name="David Biersach" userId="14a9feb0-85a7-4da4-be8a-c1e22b637acc" providerId="ADAL" clId="{18B7C96E-00F8-4853-BA32-21F444BB190D}" dt="2022-01-08T07:18:38.350" v="1722" actId="6549"/>
        <pc:sldMkLst>
          <pc:docMk/>
          <pc:sldMk cId="3009278176" sldId="1121"/>
        </pc:sldMkLst>
        <pc:spChg chg="add mod">
          <ac:chgData name="David Biersach" userId="14a9feb0-85a7-4da4-be8a-c1e22b637acc" providerId="ADAL" clId="{18B7C96E-00F8-4853-BA32-21F444BB190D}" dt="2022-01-08T07:18:38.350" v="1722" actId="6549"/>
          <ac:spMkLst>
            <pc:docMk/>
            <pc:sldMk cId="3009278176" sldId="1121"/>
            <ac:spMk id="3" creationId="{DCB43E96-CE7B-4F60-A887-9EB2C8B3C2A9}"/>
          </ac:spMkLst>
        </pc:spChg>
      </pc:sldChg>
      <pc:sldChg chg="add">
        <pc:chgData name="David Biersach" userId="14a9feb0-85a7-4da4-be8a-c1e22b637acc" providerId="ADAL" clId="{18B7C96E-00F8-4853-BA32-21F444BB190D}" dt="2022-01-08T06:22:45.941" v="0" actId="2890"/>
        <pc:sldMkLst>
          <pc:docMk/>
          <pc:sldMk cId="3423755234" sldId="1124"/>
        </pc:sldMkLst>
      </pc:sldChg>
      <pc:sldChg chg="addSp delSp modSp add mod modAnim">
        <pc:chgData name="David Biersach" userId="14a9feb0-85a7-4da4-be8a-c1e22b637acc" providerId="ADAL" clId="{18B7C96E-00F8-4853-BA32-21F444BB190D}" dt="2022-01-08T07:04:39.021" v="1424"/>
        <pc:sldMkLst>
          <pc:docMk/>
          <pc:sldMk cId="3684000737" sldId="1125"/>
        </pc:sldMkLst>
        <pc:spChg chg="add mod">
          <ac:chgData name="David Biersach" userId="14a9feb0-85a7-4da4-be8a-c1e22b637acc" providerId="ADAL" clId="{18B7C96E-00F8-4853-BA32-21F444BB190D}" dt="2022-01-08T06:55:23.127" v="1350" actId="1582"/>
          <ac:spMkLst>
            <pc:docMk/>
            <pc:sldMk cId="3684000737" sldId="1125"/>
            <ac:spMk id="5" creationId="{5CE6E328-3217-4C1A-8A54-7338C2F20417}"/>
          </ac:spMkLst>
        </pc:spChg>
        <pc:spChg chg="mod">
          <ac:chgData name="David Biersach" userId="14a9feb0-85a7-4da4-be8a-c1e22b637acc" providerId="ADAL" clId="{18B7C96E-00F8-4853-BA32-21F444BB190D}" dt="2022-01-08T06:57:12.931" v="1356" actId="113"/>
          <ac:spMkLst>
            <pc:docMk/>
            <pc:sldMk cId="3684000737" sldId="1125"/>
            <ac:spMk id="13" creationId="{F1DB7D95-9427-411D-BE8F-8FAF2863AA9A}"/>
          </ac:spMkLst>
        </pc:spChg>
        <pc:spChg chg="mod">
          <ac:chgData name="David Biersach" userId="14a9feb0-85a7-4da4-be8a-c1e22b637acc" providerId="ADAL" clId="{18B7C96E-00F8-4853-BA32-21F444BB190D}" dt="2022-01-08T06:57:12.027" v="1355" actId="113"/>
          <ac:spMkLst>
            <pc:docMk/>
            <pc:sldMk cId="3684000737" sldId="1125"/>
            <ac:spMk id="14" creationId="{5306D148-A1FC-403D-8DC3-325060C16530}"/>
          </ac:spMkLst>
        </pc:spChg>
        <pc:spChg chg="mod">
          <ac:chgData name="David Biersach" userId="14a9feb0-85a7-4da4-be8a-c1e22b637acc" providerId="ADAL" clId="{18B7C96E-00F8-4853-BA32-21F444BB190D}" dt="2022-01-08T06:58:33.546" v="1363" actId="6549"/>
          <ac:spMkLst>
            <pc:docMk/>
            <pc:sldMk cId="3684000737" sldId="1125"/>
            <ac:spMk id="15" creationId="{E1F21FF8-05C6-4DB0-A658-2ACA3454218B}"/>
          </ac:spMkLst>
        </pc:spChg>
        <pc:spChg chg="mod">
          <ac:chgData name="David Biersach" userId="14a9feb0-85a7-4da4-be8a-c1e22b637acc" providerId="ADAL" clId="{18B7C96E-00F8-4853-BA32-21F444BB190D}" dt="2022-01-08T06:47:12.061" v="1279" actId="1076"/>
          <ac:spMkLst>
            <pc:docMk/>
            <pc:sldMk cId="3684000737" sldId="1125"/>
            <ac:spMk id="16" creationId="{71DE5F91-FB94-41E8-A38B-281B1806519C}"/>
          </ac:spMkLst>
        </pc:spChg>
        <pc:spChg chg="del">
          <ac:chgData name="David Biersach" userId="14a9feb0-85a7-4da4-be8a-c1e22b637acc" providerId="ADAL" clId="{18B7C96E-00F8-4853-BA32-21F444BB190D}" dt="2022-01-08T07:02:51.527" v="1401" actId="478"/>
          <ac:spMkLst>
            <pc:docMk/>
            <pc:sldMk cId="3684000737" sldId="1125"/>
            <ac:spMk id="17" creationId="{02CE5ADC-5601-493B-A8B4-C08FF2B8289A}"/>
          </ac:spMkLst>
        </pc:spChg>
        <pc:spChg chg="del mod">
          <ac:chgData name="David Biersach" userId="14a9feb0-85a7-4da4-be8a-c1e22b637acc" providerId="ADAL" clId="{18B7C96E-00F8-4853-BA32-21F444BB190D}" dt="2022-01-08T07:02:51.527" v="1401" actId="478"/>
          <ac:spMkLst>
            <pc:docMk/>
            <pc:sldMk cId="3684000737" sldId="1125"/>
            <ac:spMk id="18" creationId="{31D4C8B9-0B61-4CCC-B2FA-32C9E958FBEB}"/>
          </ac:spMkLst>
        </pc:spChg>
        <pc:spChg chg="del">
          <ac:chgData name="David Biersach" userId="14a9feb0-85a7-4da4-be8a-c1e22b637acc" providerId="ADAL" clId="{18B7C96E-00F8-4853-BA32-21F444BB190D}" dt="2022-01-08T07:02:51.527" v="1401" actId="478"/>
          <ac:spMkLst>
            <pc:docMk/>
            <pc:sldMk cId="3684000737" sldId="1125"/>
            <ac:spMk id="19" creationId="{1DC3E5EE-0302-414A-90E0-ED2AD3943AB1}"/>
          </ac:spMkLst>
        </pc:spChg>
        <pc:spChg chg="del">
          <ac:chgData name="David Biersach" userId="14a9feb0-85a7-4da4-be8a-c1e22b637acc" providerId="ADAL" clId="{18B7C96E-00F8-4853-BA32-21F444BB190D}" dt="2022-01-08T07:02:51.527" v="1401" actId="478"/>
          <ac:spMkLst>
            <pc:docMk/>
            <pc:sldMk cId="3684000737" sldId="1125"/>
            <ac:spMk id="20" creationId="{6FB4668B-89C3-49B8-8ED9-9C5796667C6D}"/>
          </ac:spMkLst>
        </pc:spChg>
        <pc:spChg chg="mod">
          <ac:chgData name="David Biersach" userId="14a9feb0-85a7-4da4-be8a-c1e22b637acc" providerId="ADAL" clId="{18B7C96E-00F8-4853-BA32-21F444BB190D}" dt="2022-01-08T06:57:39.382" v="1359" actId="20577"/>
          <ac:spMkLst>
            <pc:docMk/>
            <pc:sldMk cId="3684000737" sldId="1125"/>
            <ac:spMk id="21" creationId="{CD126C5A-A277-472B-AECE-518CA4FA3D23}"/>
          </ac:spMkLst>
        </pc:spChg>
        <pc:spChg chg="add del mod">
          <ac:chgData name="David Biersach" userId="14a9feb0-85a7-4da4-be8a-c1e22b637acc" providerId="ADAL" clId="{18B7C96E-00F8-4853-BA32-21F444BB190D}" dt="2022-01-08T07:04:30.590" v="1422" actId="478"/>
          <ac:spMkLst>
            <pc:docMk/>
            <pc:sldMk cId="3684000737" sldId="1125"/>
            <ac:spMk id="22" creationId="{A4FE0BBA-CFFA-4385-A5AA-BACE148DB2E6}"/>
          </ac:spMkLst>
        </pc:spChg>
        <pc:spChg chg="add del mod">
          <ac:chgData name="David Biersach" userId="14a9feb0-85a7-4da4-be8a-c1e22b637acc" providerId="ADAL" clId="{18B7C96E-00F8-4853-BA32-21F444BB190D}" dt="2022-01-08T07:04:30.590" v="1422" actId="478"/>
          <ac:spMkLst>
            <pc:docMk/>
            <pc:sldMk cId="3684000737" sldId="1125"/>
            <ac:spMk id="23" creationId="{1DB37A04-752E-43C2-94B5-6EB8027C2D5D}"/>
          </ac:spMkLst>
        </pc:spChg>
        <pc:spChg chg="add del mod">
          <ac:chgData name="David Biersach" userId="14a9feb0-85a7-4da4-be8a-c1e22b637acc" providerId="ADAL" clId="{18B7C96E-00F8-4853-BA32-21F444BB190D}" dt="2022-01-08T07:04:30.590" v="1422" actId="478"/>
          <ac:spMkLst>
            <pc:docMk/>
            <pc:sldMk cId="3684000737" sldId="1125"/>
            <ac:spMk id="24" creationId="{DC0EBE50-2C4B-4D16-8DF2-D86D340B0EDC}"/>
          </ac:spMkLst>
        </pc:spChg>
        <pc:spChg chg="add del mod">
          <ac:chgData name="David Biersach" userId="14a9feb0-85a7-4da4-be8a-c1e22b637acc" providerId="ADAL" clId="{18B7C96E-00F8-4853-BA32-21F444BB190D}" dt="2022-01-08T07:04:30.590" v="1422" actId="478"/>
          <ac:spMkLst>
            <pc:docMk/>
            <pc:sldMk cId="3684000737" sldId="1125"/>
            <ac:spMk id="25" creationId="{38A365E4-C48B-4EDE-9ACE-EE5D150E45C8}"/>
          </ac:spMkLst>
        </pc:spChg>
        <pc:spChg chg="add mod">
          <ac:chgData name="David Biersach" userId="14a9feb0-85a7-4da4-be8a-c1e22b637acc" providerId="ADAL" clId="{18B7C96E-00F8-4853-BA32-21F444BB190D}" dt="2022-01-08T07:04:36.057" v="1423"/>
          <ac:spMkLst>
            <pc:docMk/>
            <pc:sldMk cId="3684000737" sldId="1125"/>
            <ac:spMk id="26" creationId="{C7A305B9-7E42-452B-8FB7-BDC9735F02AC}"/>
          </ac:spMkLst>
        </pc:spChg>
        <pc:spChg chg="add mod">
          <ac:chgData name="David Biersach" userId="14a9feb0-85a7-4da4-be8a-c1e22b637acc" providerId="ADAL" clId="{18B7C96E-00F8-4853-BA32-21F444BB190D}" dt="2022-01-08T07:04:36.057" v="1423"/>
          <ac:spMkLst>
            <pc:docMk/>
            <pc:sldMk cId="3684000737" sldId="1125"/>
            <ac:spMk id="27" creationId="{2C9B77CD-33E9-4210-A0BE-96D5364FBB34}"/>
          </ac:spMkLst>
        </pc:spChg>
        <pc:spChg chg="add mod">
          <ac:chgData name="David Biersach" userId="14a9feb0-85a7-4da4-be8a-c1e22b637acc" providerId="ADAL" clId="{18B7C96E-00F8-4853-BA32-21F444BB190D}" dt="2022-01-08T07:04:36.057" v="1423"/>
          <ac:spMkLst>
            <pc:docMk/>
            <pc:sldMk cId="3684000737" sldId="1125"/>
            <ac:spMk id="28" creationId="{9A8A05CD-B3BB-4506-AE66-49E71237B1CA}"/>
          </ac:spMkLst>
        </pc:spChg>
        <pc:spChg chg="add mod">
          <ac:chgData name="David Biersach" userId="14a9feb0-85a7-4da4-be8a-c1e22b637acc" providerId="ADAL" clId="{18B7C96E-00F8-4853-BA32-21F444BB190D}" dt="2022-01-08T07:04:36.057" v="1423"/>
          <ac:spMkLst>
            <pc:docMk/>
            <pc:sldMk cId="3684000737" sldId="1125"/>
            <ac:spMk id="29" creationId="{9CFF7082-CC69-4D0C-BB1C-A7212BF10D51}"/>
          </ac:spMkLst>
        </pc:spChg>
      </pc:sldChg>
      <pc:sldChg chg="modSp add del mod modAnim">
        <pc:chgData name="David Biersach" userId="14a9feb0-85a7-4da4-be8a-c1e22b637acc" providerId="ADAL" clId="{18B7C96E-00F8-4853-BA32-21F444BB190D}" dt="2022-01-08T07:17:20.444" v="1715" actId="47"/>
        <pc:sldMkLst>
          <pc:docMk/>
          <pc:sldMk cId="176852362" sldId="1126"/>
        </pc:sldMkLst>
        <pc:spChg chg="mod">
          <ac:chgData name="David Biersach" userId="14a9feb0-85a7-4da4-be8a-c1e22b637acc" providerId="ADAL" clId="{18B7C96E-00F8-4853-BA32-21F444BB190D}" dt="2022-01-08T07:17:04.645" v="1713" actId="1076"/>
          <ac:spMkLst>
            <pc:docMk/>
            <pc:sldMk cId="176852362" sldId="1126"/>
            <ac:spMk id="3" creationId="{DCB43E96-CE7B-4F60-A887-9EB2C8B3C2A9}"/>
          </ac:spMkLst>
        </pc:spChg>
      </pc:sldChg>
    </pc:docChg>
  </pc:docChgLst>
  <pc:docChgLst>
    <pc:chgData name="Biersach, David" userId="14a9feb0-85a7-4da4-be8a-c1e22b637acc" providerId="ADAL" clId="{25FA69AE-7C5D-45A1-8F95-72C502A00E31}"/>
    <pc:docChg chg="undo custSel addSld modSld sldOrd">
      <pc:chgData name="Biersach, David" userId="14a9feb0-85a7-4da4-be8a-c1e22b637acc" providerId="ADAL" clId="{25FA69AE-7C5D-45A1-8F95-72C502A00E31}" dt="2021-07-01T16:42:36.449" v="2207"/>
      <pc:docMkLst>
        <pc:docMk/>
      </pc:docMkLst>
      <pc:sldChg chg="addSp delSp modSp add mod ord delAnim">
        <pc:chgData name="Biersach, David" userId="14a9feb0-85a7-4da4-be8a-c1e22b637acc" providerId="ADAL" clId="{25FA69AE-7C5D-45A1-8F95-72C502A00E31}" dt="2021-07-01T14:00:28.451" v="830" actId="20577"/>
        <pc:sldMkLst>
          <pc:docMk/>
          <pc:sldMk cId="2793733643" sldId="1014"/>
        </pc:sldMkLst>
        <pc:spChg chg="add mod">
          <ac:chgData name="Biersach, David" userId="14a9feb0-85a7-4da4-be8a-c1e22b637acc" providerId="ADAL" clId="{25FA69AE-7C5D-45A1-8F95-72C502A00E31}" dt="2021-07-01T14:00:15.498" v="814" actId="12788"/>
          <ac:spMkLst>
            <pc:docMk/>
            <pc:sldMk cId="2793733643" sldId="1014"/>
            <ac:spMk id="5" creationId="{7051B7DD-EA59-4447-A27E-31EC3C45AFCC}"/>
          </ac:spMkLst>
        </pc:spChg>
        <pc:spChg chg="del mod">
          <ac:chgData name="Biersach, David" userId="14a9feb0-85a7-4da4-be8a-c1e22b637acc" providerId="ADAL" clId="{25FA69AE-7C5D-45A1-8F95-72C502A00E31}" dt="2021-07-01T13:44:17.157" v="11" actId="478"/>
          <ac:spMkLst>
            <pc:docMk/>
            <pc:sldMk cId="2793733643" sldId="1014"/>
            <ac:spMk id="11" creationId="{5100E2DA-FCF8-4E9E-A5BE-53E0CED68DAD}"/>
          </ac:spMkLst>
        </pc:spChg>
        <pc:spChg chg="add mod">
          <ac:chgData name="Biersach, David" userId="14a9feb0-85a7-4da4-be8a-c1e22b637acc" providerId="ADAL" clId="{25FA69AE-7C5D-45A1-8F95-72C502A00E31}" dt="2021-07-01T13:59:07.832" v="751" actId="465"/>
          <ac:spMkLst>
            <pc:docMk/>
            <pc:sldMk cId="2793733643" sldId="1014"/>
            <ac:spMk id="25" creationId="{4156A0DA-735F-4DB9-8B2E-620936F283B5}"/>
          </ac:spMkLst>
        </pc:spChg>
        <pc:spChg chg="add mod">
          <ac:chgData name="Biersach, David" userId="14a9feb0-85a7-4da4-be8a-c1e22b637acc" providerId="ADAL" clId="{25FA69AE-7C5D-45A1-8F95-72C502A00E31}" dt="2021-07-01T13:59:07.832" v="751" actId="465"/>
          <ac:spMkLst>
            <pc:docMk/>
            <pc:sldMk cId="2793733643" sldId="1014"/>
            <ac:spMk id="26" creationId="{91384D14-8099-40BD-900B-019BEBA005D9}"/>
          </ac:spMkLst>
        </pc:spChg>
        <pc:spChg chg="add del mod">
          <ac:chgData name="Biersach, David" userId="14a9feb0-85a7-4da4-be8a-c1e22b637acc" providerId="ADAL" clId="{25FA69AE-7C5D-45A1-8F95-72C502A00E31}" dt="2021-07-01T13:51:30.419" v="397" actId="478"/>
          <ac:spMkLst>
            <pc:docMk/>
            <pc:sldMk cId="2793733643" sldId="1014"/>
            <ac:spMk id="28" creationId="{120DA7BC-5846-4EC7-99D9-52791372C302}"/>
          </ac:spMkLst>
        </pc:spChg>
        <pc:spChg chg="add mod">
          <ac:chgData name="Biersach, David" userId="14a9feb0-85a7-4da4-be8a-c1e22b637acc" providerId="ADAL" clId="{25FA69AE-7C5D-45A1-8F95-72C502A00E31}" dt="2021-07-01T14:00:28.451" v="830" actId="20577"/>
          <ac:spMkLst>
            <pc:docMk/>
            <pc:sldMk cId="2793733643" sldId="1014"/>
            <ac:spMk id="29" creationId="{D749821B-8FA7-4726-9522-3A6F4B8DD2B4}"/>
          </ac:spMkLst>
        </pc:spChg>
        <pc:spChg chg="add mod">
          <ac:chgData name="Biersach, David" userId="14a9feb0-85a7-4da4-be8a-c1e22b637acc" providerId="ADAL" clId="{25FA69AE-7C5D-45A1-8F95-72C502A00E31}" dt="2021-07-01T13:59:23.350" v="754" actId="113"/>
          <ac:spMkLst>
            <pc:docMk/>
            <pc:sldMk cId="2793733643" sldId="1014"/>
            <ac:spMk id="31" creationId="{947C52A3-B52E-4CAA-8A45-A461B91A5CB8}"/>
          </ac:spMkLst>
        </pc:spChg>
        <pc:spChg chg="del mod">
          <ac:chgData name="Biersach, David" userId="14a9feb0-85a7-4da4-be8a-c1e22b637acc" providerId="ADAL" clId="{25FA69AE-7C5D-45A1-8F95-72C502A00E31}" dt="2021-07-01T13:44:04.805" v="7" actId="478"/>
          <ac:spMkLst>
            <pc:docMk/>
            <pc:sldMk cId="2793733643" sldId="1014"/>
            <ac:spMk id="50" creationId="{AD81150D-7D34-4F74-97FA-0ED6AEB8292D}"/>
          </ac:spMkLst>
        </pc:spChg>
        <pc:spChg chg="del">
          <ac:chgData name="Biersach, David" userId="14a9feb0-85a7-4da4-be8a-c1e22b637acc" providerId="ADAL" clId="{25FA69AE-7C5D-45A1-8F95-72C502A00E31}" dt="2021-07-01T13:44:07.982" v="9" actId="478"/>
          <ac:spMkLst>
            <pc:docMk/>
            <pc:sldMk cId="2793733643" sldId="1014"/>
            <ac:spMk id="51" creationId="{4906BB73-D460-47B6-A8EB-8CC65237EC6D}"/>
          </ac:spMkLst>
        </pc:spChg>
        <pc:spChg chg="del">
          <ac:chgData name="Biersach, David" userId="14a9feb0-85a7-4da4-be8a-c1e22b637acc" providerId="ADAL" clId="{25FA69AE-7C5D-45A1-8F95-72C502A00E31}" dt="2021-07-01T13:44:06.485" v="8" actId="478"/>
          <ac:spMkLst>
            <pc:docMk/>
            <pc:sldMk cId="2793733643" sldId="1014"/>
            <ac:spMk id="52" creationId="{B3E2B243-EB84-451E-AAC6-7A9AF47A7EAF}"/>
          </ac:spMkLst>
        </pc:spChg>
        <pc:grpChg chg="del">
          <ac:chgData name="Biersach, David" userId="14a9feb0-85a7-4da4-be8a-c1e22b637acc" providerId="ADAL" clId="{25FA69AE-7C5D-45A1-8F95-72C502A00E31}" dt="2021-07-01T13:44:02.476" v="5" actId="478"/>
          <ac:grpSpMkLst>
            <pc:docMk/>
            <pc:sldMk cId="2793733643" sldId="1014"/>
            <ac:grpSpMk id="7" creationId="{8BF45EC9-E198-441D-9939-4B022C7EB2C3}"/>
          </ac:grpSpMkLst>
        </pc:grpChg>
        <pc:grpChg chg="del">
          <ac:chgData name="Biersach, David" userId="14a9feb0-85a7-4da4-be8a-c1e22b637acc" providerId="ADAL" clId="{25FA69AE-7C5D-45A1-8F95-72C502A00E31}" dt="2021-07-01T13:43:59.300" v="1" actId="478"/>
          <ac:grpSpMkLst>
            <pc:docMk/>
            <pc:sldMk cId="2793733643" sldId="1014"/>
            <ac:grpSpMk id="18" creationId="{B31BE4F0-AD65-4F0C-B47C-470ACE4B9DA5}"/>
          </ac:grpSpMkLst>
        </pc:grpChg>
        <pc:picChg chg="add del mod">
          <ac:chgData name="Biersach, David" userId="14a9feb0-85a7-4da4-be8a-c1e22b637acc" providerId="ADAL" clId="{25FA69AE-7C5D-45A1-8F95-72C502A00E31}" dt="2021-07-01T13:54:30.482" v="447" actId="478"/>
          <ac:picMkLst>
            <pc:docMk/>
            <pc:sldMk cId="2793733643" sldId="1014"/>
            <ac:picMk id="9" creationId="{97D776C3-8673-4627-AAE6-6D860F0CD9C5}"/>
          </ac:picMkLst>
        </pc:picChg>
        <pc:picChg chg="del">
          <ac:chgData name="Biersach, David" userId="14a9feb0-85a7-4da4-be8a-c1e22b637acc" providerId="ADAL" clId="{25FA69AE-7C5D-45A1-8F95-72C502A00E31}" dt="2021-07-01T13:44:19.468" v="12" actId="478"/>
          <ac:picMkLst>
            <pc:docMk/>
            <pc:sldMk cId="2793733643" sldId="1014"/>
            <ac:picMk id="10" creationId="{FE88B81C-F17F-40C3-98D0-C1E2CC139099}"/>
          </ac:picMkLst>
        </pc:picChg>
        <pc:picChg chg="add del mod">
          <ac:chgData name="Biersach, David" userId="14a9feb0-85a7-4da4-be8a-c1e22b637acc" providerId="ADAL" clId="{25FA69AE-7C5D-45A1-8F95-72C502A00E31}" dt="2021-07-01T13:56:32.266" v="558" actId="478"/>
          <ac:picMkLst>
            <pc:docMk/>
            <pc:sldMk cId="2793733643" sldId="1014"/>
            <ac:picMk id="12" creationId="{C527254E-2AAA-45DF-AAF1-4861605BCBBD}"/>
          </ac:picMkLst>
        </pc:picChg>
        <pc:picChg chg="del">
          <ac:chgData name="Biersach, David" userId="14a9feb0-85a7-4da4-be8a-c1e22b637acc" providerId="ADAL" clId="{25FA69AE-7C5D-45A1-8F95-72C502A00E31}" dt="2021-07-01T13:43:59.300" v="1" actId="478"/>
          <ac:picMkLst>
            <pc:docMk/>
            <pc:sldMk cId="2793733643" sldId="1014"/>
            <ac:picMk id="20" creationId="{FC5E4499-1308-46E7-A370-708FF93BB365}"/>
          </ac:picMkLst>
        </pc:picChg>
        <pc:picChg chg="del">
          <ac:chgData name="Biersach, David" userId="14a9feb0-85a7-4da4-be8a-c1e22b637acc" providerId="ADAL" clId="{25FA69AE-7C5D-45A1-8F95-72C502A00E31}" dt="2021-07-01T13:43:59.300" v="1" actId="478"/>
          <ac:picMkLst>
            <pc:docMk/>
            <pc:sldMk cId="2793733643" sldId="1014"/>
            <ac:picMk id="22" creationId="{BEAA3240-3844-410E-B2C9-BEE8A3846774}"/>
          </ac:picMkLst>
        </pc:picChg>
        <pc:picChg chg="del">
          <ac:chgData name="Biersach, David" userId="14a9feb0-85a7-4da4-be8a-c1e22b637acc" providerId="ADAL" clId="{25FA69AE-7C5D-45A1-8F95-72C502A00E31}" dt="2021-07-01T13:44:00.149" v="2" actId="478"/>
          <ac:picMkLst>
            <pc:docMk/>
            <pc:sldMk cId="2793733643" sldId="1014"/>
            <ac:picMk id="27" creationId="{1D852F97-1EA2-408C-9D63-7766C8E4442F}"/>
          </ac:picMkLst>
        </pc:picChg>
        <pc:picChg chg="del">
          <ac:chgData name="Biersach, David" userId="14a9feb0-85a7-4da4-be8a-c1e22b637acc" providerId="ADAL" clId="{25FA69AE-7C5D-45A1-8F95-72C502A00E31}" dt="2021-07-01T13:44:00.844" v="3" actId="478"/>
          <ac:picMkLst>
            <pc:docMk/>
            <pc:sldMk cId="2793733643" sldId="1014"/>
            <ac:picMk id="30" creationId="{525748DA-E81A-4309-B3D0-B43699C376E2}"/>
          </ac:picMkLst>
        </pc:picChg>
        <pc:picChg chg="del">
          <ac:chgData name="Biersach, David" userId="14a9feb0-85a7-4da4-be8a-c1e22b637acc" providerId="ADAL" clId="{25FA69AE-7C5D-45A1-8F95-72C502A00E31}" dt="2021-07-01T13:44:01.501" v="4" actId="478"/>
          <ac:picMkLst>
            <pc:docMk/>
            <pc:sldMk cId="2793733643" sldId="1014"/>
            <ac:picMk id="37" creationId="{6C80A6DD-A43C-4A73-8233-2EA680DABF43}"/>
          </ac:picMkLst>
        </pc:picChg>
        <pc:picChg chg="del">
          <ac:chgData name="Biersach, David" userId="14a9feb0-85a7-4da4-be8a-c1e22b637acc" providerId="ADAL" clId="{25FA69AE-7C5D-45A1-8F95-72C502A00E31}" dt="2021-07-01T13:43:59.300" v="1" actId="478"/>
          <ac:picMkLst>
            <pc:docMk/>
            <pc:sldMk cId="2793733643" sldId="1014"/>
            <ac:picMk id="40" creationId="{3D6E53A8-B33E-49B6-8BD3-9B9EA2413024}"/>
          </ac:picMkLst>
        </pc:picChg>
        <pc:picChg chg="del">
          <ac:chgData name="Biersach, David" userId="14a9feb0-85a7-4da4-be8a-c1e22b637acc" providerId="ADAL" clId="{25FA69AE-7C5D-45A1-8F95-72C502A00E31}" dt="2021-07-01T13:43:59.300" v="1" actId="478"/>
          <ac:picMkLst>
            <pc:docMk/>
            <pc:sldMk cId="2793733643" sldId="1014"/>
            <ac:picMk id="45" creationId="{60FC2EED-3471-422B-B158-4548FCCB4605}"/>
          </ac:picMkLst>
        </pc:picChg>
        <pc:picChg chg="del">
          <ac:chgData name="Biersach, David" userId="14a9feb0-85a7-4da4-be8a-c1e22b637acc" providerId="ADAL" clId="{25FA69AE-7C5D-45A1-8F95-72C502A00E31}" dt="2021-07-01T13:43:59.300" v="1" actId="478"/>
          <ac:picMkLst>
            <pc:docMk/>
            <pc:sldMk cId="2793733643" sldId="1014"/>
            <ac:picMk id="47" creationId="{FE2E62D7-E915-497C-A4F7-9972B879E3D1}"/>
          </ac:picMkLst>
        </pc:picChg>
      </pc:sldChg>
      <pc:sldChg chg="addSp delSp modSp add mod delAnim modAnim">
        <pc:chgData name="Biersach, David" userId="14a9feb0-85a7-4da4-be8a-c1e22b637acc" providerId="ADAL" clId="{25FA69AE-7C5D-45A1-8F95-72C502A00E31}" dt="2021-07-01T16:20:48.217" v="1507" actId="6549"/>
        <pc:sldMkLst>
          <pc:docMk/>
          <pc:sldMk cId="2709124707" sldId="1084"/>
        </pc:sldMkLst>
        <pc:spChg chg="mod">
          <ac:chgData name="Biersach, David" userId="14a9feb0-85a7-4da4-be8a-c1e22b637acc" providerId="ADAL" clId="{25FA69AE-7C5D-45A1-8F95-72C502A00E31}" dt="2021-07-01T15:52:30.785" v="844" actId="20577"/>
          <ac:spMkLst>
            <pc:docMk/>
            <pc:sldMk cId="2709124707" sldId="1084"/>
            <ac:spMk id="2" creationId="{00000000-0000-0000-0000-000000000000}"/>
          </ac:spMkLst>
        </pc:spChg>
        <pc:spChg chg="del">
          <ac:chgData name="Biersach, David" userId="14a9feb0-85a7-4da4-be8a-c1e22b637acc" providerId="ADAL" clId="{25FA69AE-7C5D-45A1-8F95-72C502A00E31}" dt="2021-07-01T15:59:25.218" v="853" actId="478"/>
          <ac:spMkLst>
            <pc:docMk/>
            <pc:sldMk cId="2709124707" sldId="1084"/>
            <ac:spMk id="3" creationId="{0BD6AA52-818E-42BB-8C49-6B636335A22C}"/>
          </ac:spMkLst>
        </pc:spChg>
        <pc:spChg chg="mod">
          <ac:chgData name="Biersach, David" userId="14a9feb0-85a7-4da4-be8a-c1e22b637acc" providerId="ADAL" clId="{25FA69AE-7C5D-45A1-8F95-72C502A00E31}" dt="2021-07-01T16:10:42.681" v="1094" actId="12788"/>
          <ac:spMkLst>
            <pc:docMk/>
            <pc:sldMk cId="2709124707" sldId="1084"/>
            <ac:spMk id="6" creationId="{DABC0CD6-D592-4F56-9810-AF3B819F784F}"/>
          </ac:spMkLst>
        </pc:spChg>
        <pc:spChg chg="del">
          <ac:chgData name="Biersach, David" userId="14a9feb0-85a7-4da4-be8a-c1e22b637acc" providerId="ADAL" clId="{25FA69AE-7C5D-45A1-8F95-72C502A00E31}" dt="2021-07-01T15:58:56.547" v="846" actId="478"/>
          <ac:spMkLst>
            <pc:docMk/>
            <pc:sldMk cId="2709124707" sldId="1084"/>
            <ac:spMk id="7" creationId="{00027A18-8D95-4256-B2CB-6B1250C96C3F}"/>
          </ac:spMkLst>
        </pc:spChg>
        <pc:spChg chg="add mod">
          <ac:chgData name="Biersach, David" userId="14a9feb0-85a7-4da4-be8a-c1e22b637acc" providerId="ADAL" clId="{25FA69AE-7C5D-45A1-8F95-72C502A00E31}" dt="2021-07-01T16:20:13.933" v="1500" actId="1076"/>
          <ac:spMkLst>
            <pc:docMk/>
            <pc:sldMk cId="2709124707" sldId="1084"/>
            <ac:spMk id="8" creationId="{03BFC368-2E5F-4925-83D2-F2A52B0E2535}"/>
          </ac:spMkLst>
        </pc:spChg>
        <pc:spChg chg="del">
          <ac:chgData name="Biersach, David" userId="14a9feb0-85a7-4da4-be8a-c1e22b637acc" providerId="ADAL" clId="{25FA69AE-7C5D-45A1-8F95-72C502A00E31}" dt="2021-07-01T15:58:56.547" v="846" actId="478"/>
          <ac:spMkLst>
            <pc:docMk/>
            <pc:sldMk cId="2709124707" sldId="1084"/>
            <ac:spMk id="11" creationId="{A4EAA6D1-46D7-4168-99EB-270AE941A230}"/>
          </ac:spMkLst>
        </pc:spChg>
        <pc:spChg chg="add mod">
          <ac:chgData name="Biersach, David" userId="14a9feb0-85a7-4da4-be8a-c1e22b637acc" providerId="ADAL" clId="{25FA69AE-7C5D-45A1-8F95-72C502A00E31}" dt="2021-07-01T16:11:38.271" v="1117" actId="1038"/>
          <ac:spMkLst>
            <pc:docMk/>
            <pc:sldMk cId="2709124707" sldId="1084"/>
            <ac:spMk id="13" creationId="{8DDDF7AD-151E-4734-BA0B-07E4A18E45C7}"/>
          </ac:spMkLst>
        </pc:spChg>
        <pc:spChg chg="add mod">
          <ac:chgData name="Biersach, David" userId="14a9feb0-85a7-4da4-be8a-c1e22b637acc" providerId="ADAL" clId="{25FA69AE-7C5D-45A1-8F95-72C502A00E31}" dt="2021-07-01T16:17:21.431" v="1412" actId="1076"/>
          <ac:spMkLst>
            <pc:docMk/>
            <pc:sldMk cId="2709124707" sldId="1084"/>
            <ac:spMk id="14" creationId="{7C223CE4-DD3B-4334-99E0-C1301559A876}"/>
          </ac:spMkLst>
        </pc:spChg>
        <pc:spChg chg="del">
          <ac:chgData name="Biersach, David" userId="14a9feb0-85a7-4da4-be8a-c1e22b637acc" providerId="ADAL" clId="{25FA69AE-7C5D-45A1-8F95-72C502A00E31}" dt="2021-07-01T15:59:00.289" v="847" actId="478"/>
          <ac:spMkLst>
            <pc:docMk/>
            <pc:sldMk cId="2709124707" sldId="1084"/>
            <ac:spMk id="15" creationId="{D9EDEE9A-DF3D-4935-BB81-2C092F1F6486}"/>
          </ac:spMkLst>
        </pc:spChg>
        <pc:spChg chg="add mod">
          <ac:chgData name="Biersach, David" userId="14a9feb0-85a7-4da4-be8a-c1e22b637acc" providerId="ADAL" clId="{25FA69AE-7C5D-45A1-8F95-72C502A00E31}" dt="2021-07-01T16:08:14.538" v="918" actId="1076"/>
          <ac:spMkLst>
            <pc:docMk/>
            <pc:sldMk cId="2709124707" sldId="1084"/>
            <ac:spMk id="16" creationId="{1EA8AD41-45EE-4AC0-8A59-2BFE25AE2B4E}"/>
          </ac:spMkLst>
        </pc:spChg>
        <pc:spChg chg="del">
          <ac:chgData name="Biersach, David" userId="14a9feb0-85a7-4da4-be8a-c1e22b637acc" providerId="ADAL" clId="{25FA69AE-7C5D-45A1-8F95-72C502A00E31}" dt="2021-07-01T15:59:03.138" v="848" actId="478"/>
          <ac:spMkLst>
            <pc:docMk/>
            <pc:sldMk cId="2709124707" sldId="1084"/>
            <ac:spMk id="17" creationId="{16989C63-8B22-4BCB-A156-D3DF9194BC11}"/>
          </ac:spMkLst>
        </pc:spChg>
        <pc:spChg chg="add mod">
          <ac:chgData name="Biersach, David" userId="14a9feb0-85a7-4da4-be8a-c1e22b637acc" providerId="ADAL" clId="{25FA69AE-7C5D-45A1-8F95-72C502A00E31}" dt="2021-07-01T16:10:55.672" v="1096" actId="1037"/>
          <ac:spMkLst>
            <pc:docMk/>
            <pc:sldMk cId="2709124707" sldId="1084"/>
            <ac:spMk id="18" creationId="{266AD21D-427F-43FF-8328-E603D41D051E}"/>
          </ac:spMkLst>
        </pc:spChg>
        <pc:spChg chg="mod">
          <ac:chgData name="Biersach, David" userId="14a9feb0-85a7-4da4-be8a-c1e22b637acc" providerId="ADAL" clId="{25FA69AE-7C5D-45A1-8F95-72C502A00E31}" dt="2021-07-01T16:15:22.178" v="1392" actId="1036"/>
          <ac:spMkLst>
            <pc:docMk/>
            <pc:sldMk cId="2709124707" sldId="1084"/>
            <ac:spMk id="19" creationId="{889DDD85-BE85-4F29-90C5-F4DC14A73241}"/>
          </ac:spMkLst>
        </pc:spChg>
        <pc:spChg chg="mod">
          <ac:chgData name="Biersach, David" userId="14a9feb0-85a7-4da4-be8a-c1e22b637acc" providerId="ADAL" clId="{25FA69AE-7C5D-45A1-8F95-72C502A00E31}" dt="2021-07-01T16:14:28.506" v="1335" actId="1076"/>
          <ac:spMkLst>
            <pc:docMk/>
            <pc:sldMk cId="2709124707" sldId="1084"/>
            <ac:spMk id="20" creationId="{E86EF500-1656-4406-BDD9-ED933B13EAB2}"/>
          </ac:spMkLst>
        </pc:spChg>
        <pc:spChg chg="add mod">
          <ac:chgData name="Biersach, David" userId="14a9feb0-85a7-4da4-be8a-c1e22b637acc" providerId="ADAL" clId="{25FA69AE-7C5D-45A1-8F95-72C502A00E31}" dt="2021-07-01T16:20:48.217" v="1507" actId="6549"/>
          <ac:spMkLst>
            <pc:docMk/>
            <pc:sldMk cId="2709124707" sldId="1084"/>
            <ac:spMk id="21" creationId="{AC746C67-76BD-425D-9EB9-09CA2F62C788}"/>
          </ac:spMkLst>
        </pc:spChg>
        <pc:spChg chg="add mod">
          <ac:chgData name="Biersach, David" userId="14a9feb0-85a7-4da4-be8a-c1e22b637acc" providerId="ADAL" clId="{25FA69AE-7C5D-45A1-8F95-72C502A00E31}" dt="2021-07-01T16:11:44.096" v="1129" actId="1037"/>
          <ac:spMkLst>
            <pc:docMk/>
            <pc:sldMk cId="2709124707" sldId="1084"/>
            <ac:spMk id="22" creationId="{0A1978B6-94A7-4B88-8D63-B75404B5D551}"/>
          </ac:spMkLst>
        </pc:spChg>
        <pc:spChg chg="add mod">
          <ac:chgData name="Biersach, David" userId="14a9feb0-85a7-4da4-be8a-c1e22b637acc" providerId="ADAL" clId="{25FA69AE-7C5D-45A1-8F95-72C502A00E31}" dt="2021-07-01T16:15:16.575" v="1383" actId="1037"/>
          <ac:spMkLst>
            <pc:docMk/>
            <pc:sldMk cId="2709124707" sldId="1084"/>
            <ac:spMk id="32" creationId="{CD65B12A-1201-4B11-AC18-8933129E3BB2}"/>
          </ac:spMkLst>
        </pc:spChg>
        <pc:spChg chg="add mod">
          <ac:chgData name="Biersach, David" userId="14a9feb0-85a7-4da4-be8a-c1e22b637acc" providerId="ADAL" clId="{25FA69AE-7C5D-45A1-8F95-72C502A00E31}" dt="2021-07-01T16:19:11.127" v="1488" actId="1036"/>
          <ac:spMkLst>
            <pc:docMk/>
            <pc:sldMk cId="2709124707" sldId="1084"/>
            <ac:spMk id="33" creationId="{184C4D55-3816-4F53-94C4-9FD2699AF74A}"/>
          </ac:spMkLst>
        </pc:spChg>
        <pc:spChg chg="add mod">
          <ac:chgData name="Biersach, David" userId="14a9feb0-85a7-4da4-be8a-c1e22b637acc" providerId="ADAL" clId="{25FA69AE-7C5D-45A1-8F95-72C502A00E31}" dt="2021-07-01T16:18:57.554" v="1480" actId="1037"/>
          <ac:spMkLst>
            <pc:docMk/>
            <pc:sldMk cId="2709124707" sldId="1084"/>
            <ac:spMk id="34" creationId="{8E44B92F-0803-4179-B943-CA01B3213471}"/>
          </ac:spMkLst>
        </pc:spChg>
        <pc:grpChg chg="del">
          <ac:chgData name="Biersach, David" userId="14a9feb0-85a7-4da4-be8a-c1e22b637acc" providerId="ADAL" clId="{25FA69AE-7C5D-45A1-8F95-72C502A00E31}" dt="2021-07-01T15:59:20.714" v="851" actId="478"/>
          <ac:grpSpMkLst>
            <pc:docMk/>
            <pc:sldMk cId="2709124707" sldId="1084"/>
            <ac:grpSpMk id="12" creationId="{51697D54-D638-4A9C-AFB1-8009039A3586}"/>
          </ac:grpSpMkLst>
        </pc:grpChg>
        <pc:cxnChg chg="add del mod">
          <ac:chgData name="Biersach, David" userId="14a9feb0-85a7-4da4-be8a-c1e22b637acc" providerId="ADAL" clId="{25FA69AE-7C5D-45A1-8F95-72C502A00E31}" dt="2021-07-01T16:13:49.999" v="1330" actId="478"/>
          <ac:cxnSpMkLst>
            <pc:docMk/>
            <pc:sldMk cId="2709124707" sldId="1084"/>
            <ac:cxnSpMk id="24" creationId="{5E95F53C-4EF7-4C58-B4B6-00A96AAA60CB}"/>
          </ac:cxnSpMkLst>
        </pc:cxnChg>
      </pc:sldChg>
      <pc:sldChg chg="addSp delSp modSp add mod modAnim">
        <pc:chgData name="Biersach, David" userId="14a9feb0-85a7-4da4-be8a-c1e22b637acc" providerId="ADAL" clId="{25FA69AE-7C5D-45A1-8F95-72C502A00E31}" dt="2021-07-01T16:35:41.949" v="2009" actId="1076"/>
        <pc:sldMkLst>
          <pc:docMk/>
          <pc:sldMk cId="4154969776" sldId="1085"/>
        </pc:sldMkLst>
        <pc:spChg chg="mod">
          <ac:chgData name="Biersach, David" userId="14a9feb0-85a7-4da4-be8a-c1e22b637acc" providerId="ADAL" clId="{25FA69AE-7C5D-45A1-8F95-72C502A00E31}" dt="2021-07-01T16:31:14.837" v="1748" actId="20577"/>
          <ac:spMkLst>
            <pc:docMk/>
            <pc:sldMk cId="4154969776" sldId="1085"/>
            <ac:spMk id="2" creationId="{00000000-0000-0000-0000-000000000000}"/>
          </ac:spMkLst>
        </pc:spChg>
        <pc:spChg chg="mod">
          <ac:chgData name="Biersach, David" userId="14a9feb0-85a7-4da4-be8a-c1e22b637acc" providerId="ADAL" clId="{25FA69AE-7C5D-45A1-8F95-72C502A00E31}" dt="2021-07-01T16:35:27.294" v="2006" actId="113"/>
          <ac:spMkLst>
            <pc:docMk/>
            <pc:sldMk cId="4154969776" sldId="1085"/>
            <ac:spMk id="3" creationId="{00000000-0000-0000-0000-000000000000}"/>
          </ac:spMkLst>
        </pc:spChg>
        <pc:picChg chg="add mod">
          <ac:chgData name="Biersach, David" userId="14a9feb0-85a7-4da4-be8a-c1e22b637acc" providerId="ADAL" clId="{25FA69AE-7C5D-45A1-8F95-72C502A00E31}" dt="2021-07-01T16:35:41.949" v="2009" actId="1076"/>
          <ac:picMkLst>
            <pc:docMk/>
            <pc:sldMk cId="4154969776" sldId="1085"/>
            <ac:picMk id="6" creationId="{54F307CB-EC6B-4060-8D0D-58100CDD4E88}"/>
          </ac:picMkLst>
        </pc:picChg>
        <pc:cxnChg chg="add del mod">
          <ac:chgData name="Biersach, David" userId="14a9feb0-85a7-4da4-be8a-c1e22b637acc" providerId="ADAL" clId="{25FA69AE-7C5D-45A1-8F95-72C502A00E31}" dt="2021-07-01T16:35:33.468" v="2007" actId="478"/>
          <ac:cxnSpMkLst>
            <pc:docMk/>
            <pc:sldMk cId="4154969776" sldId="1085"/>
            <ac:cxnSpMk id="8" creationId="{57E600AC-4AE5-492D-BD44-15505DCBC23A}"/>
          </ac:cxnSpMkLst>
        </pc:cxnChg>
      </pc:sldChg>
      <pc:sldChg chg="modSp add mod">
        <pc:chgData name="Biersach, David" userId="14a9feb0-85a7-4da4-be8a-c1e22b637acc" providerId="ADAL" clId="{25FA69AE-7C5D-45A1-8F95-72C502A00E31}" dt="2021-07-01T16:36:00.333" v="2032" actId="20577"/>
        <pc:sldMkLst>
          <pc:docMk/>
          <pc:sldMk cId="3534687385" sldId="1086"/>
        </pc:sldMkLst>
        <pc:spChg chg="mod">
          <ac:chgData name="Biersach, David" userId="14a9feb0-85a7-4da4-be8a-c1e22b637acc" providerId="ADAL" clId="{25FA69AE-7C5D-45A1-8F95-72C502A00E31}" dt="2021-07-01T16:36:00.333" v="2032" actId="20577"/>
          <ac:spMkLst>
            <pc:docMk/>
            <pc:sldMk cId="3534687385" sldId="1086"/>
            <ac:spMk id="2" creationId="{00000000-0000-0000-0000-000000000000}"/>
          </ac:spMkLst>
        </pc:spChg>
      </pc:sldChg>
      <pc:sldChg chg="addSp delSp modSp add mod delAnim modAnim">
        <pc:chgData name="Biersach, David" userId="14a9feb0-85a7-4da4-be8a-c1e22b637acc" providerId="ADAL" clId="{25FA69AE-7C5D-45A1-8F95-72C502A00E31}" dt="2021-07-01T16:38:51.046" v="2114" actId="1037"/>
        <pc:sldMkLst>
          <pc:docMk/>
          <pc:sldMk cId="3421723372" sldId="1087"/>
        </pc:sldMkLst>
        <pc:spChg chg="mod">
          <ac:chgData name="Biersach, David" userId="14a9feb0-85a7-4da4-be8a-c1e22b637acc" providerId="ADAL" clId="{25FA69AE-7C5D-45A1-8F95-72C502A00E31}" dt="2021-07-01T16:36:20.127" v="2072" actId="113"/>
          <ac:spMkLst>
            <pc:docMk/>
            <pc:sldMk cId="3421723372" sldId="1087"/>
            <ac:spMk id="2" creationId="{00000000-0000-0000-0000-000000000000}"/>
          </ac:spMkLst>
        </pc:spChg>
        <pc:spChg chg="del mod">
          <ac:chgData name="Biersach, David" userId="14a9feb0-85a7-4da4-be8a-c1e22b637acc" providerId="ADAL" clId="{25FA69AE-7C5D-45A1-8F95-72C502A00E31}" dt="2021-07-01T16:36:23.711" v="2074" actId="478"/>
          <ac:spMkLst>
            <pc:docMk/>
            <pc:sldMk cId="3421723372" sldId="1087"/>
            <ac:spMk id="3" creationId="{00000000-0000-0000-0000-000000000000}"/>
          </ac:spMkLst>
        </pc:spChg>
        <pc:spChg chg="add del mod">
          <ac:chgData name="Biersach, David" userId="14a9feb0-85a7-4da4-be8a-c1e22b637acc" providerId="ADAL" clId="{25FA69AE-7C5D-45A1-8F95-72C502A00E31}" dt="2021-07-01T16:36:25.196" v="2075" actId="478"/>
          <ac:spMkLst>
            <pc:docMk/>
            <pc:sldMk cId="3421723372" sldId="1087"/>
            <ac:spMk id="7" creationId="{41D17E4D-F432-4D4E-B794-24863B2EDC0F}"/>
          </ac:spMkLst>
        </pc:spChg>
        <pc:spChg chg="mod">
          <ac:chgData name="Biersach, David" userId="14a9feb0-85a7-4da4-be8a-c1e22b637acc" providerId="ADAL" clId="{25FA69AE-7C5D-45A1-8F95-72C502A00E31}" dt="2021-07-01T16:37:26.823" v="2080"/>
          <ac:spMkLst>
            <pc:docMk/>
            <pc:sldMk cId="3421723372" sldId="1087"/>
            <ac:spMk id="12" creationId="{D483D317-BD3E-4714-BD3D-6E15C1594EE7}"/>
          </ac:spMkLst>
        </pc:spChg>
        <pc:spChg chg="mod">
          <ac:chgData name="Biersach, David" userId="14a9feb0-85a7-4da4-be8a-c1e22b637acc" providerId="ADAL" clId="{25FA69AE-7C5D-45A1-8F95-72C502A00E31}" dt="2021-07-01T16:37:26.823" v="2080"/>
          <ac:spMkLst>
            <pc:docMk/>
            <pc:sldMk cId="3421723372" sldId="1087"/>
            <ac:spMk id="15" creationId="{04BC0F44-5274-4E0C-96DF-1F40785F2AE9}"/>
          </ac:spMkLst>
        </pc:spChg>
        <pc:spChg chg="mod">
          <ac:chgData name="Biersach, David" userId="14a9feb0-85a7-4da4-be8a-c1e22b637acc" providerId="ADAL" clId="{25FA69AE-7C5D-45A1-8F95-72C502A00E31}" dt="2021-07-01T16:37:26.823" v="2080"/>
          <ac:spMkLst>
            <pc:docMk/>
            <pc:sldMk cId="3421723372" sldId="1087"/>
            <ac:spMk id="17" creationId="{B3117A2F-1638-4EEC-952E-CEC226961AF2}"/>
          </ac:spMkLst>
        </pc:spChg>
        <pc:spChg chg="mod">
          <ac:chgData name="Biersach, David" userId="14a9feb0-85a7-4da4-be8a-c1e22b637acc" providerId="ADAL" clId="{25FA69AE-7C5D-45A1-8F95-72C502A00E31}" dt="2021-07-01T16:37:26.823" v="2080"/>
          <ac:spMkLst>
            <pc:docMk/>
            <pc:sldMk cId="3421723372" sldId="1087"/>
            <ac:spMk id="20" creationId="{61503F13-672F-4D39-B3D5-6A0774B6D66E}"/>
          </ac:spMkLst>
        </pc:spChg>
        <pc:spChg chg="mod">
          <ac:chgData name="Biersach, David" userId="14a9feb0-85a7-4da4-be8a-c1e22b637acc" providerId="ADAL" clId="{25FA69AE-7C5D-45A1-8F95-72C502A00E31}" dt="2021-07-01T16:37:50.084" v="2087"/>
          <ac:spMkLst>
            <pc:docMk/>
            <pc:sldMk cId="3421723372" sldId="1087"/>
            <ac:spMk id="23" creationId="{E9ED4107-513E-43A8-9EFF-2B5F88125D03}"/>
          </ac:spMkLst>
        </pc:spChg>
        <pc:spChg chg="mod">
          <ac:chgData name="Biersach, David" userId="14a9feb0-85a7-4da4-be8a-c1e22b637acc" providerId="ADAL" clId="{25FA69AE-7C5D-45A1-8F95-72C502A00E31}" dt="2021-07-01T16:37:58.581" v="2089"/>
          <ac:spMkLst>
            <pc:docMk/>
            <pc:sldMk cId="3421723372" sldId="1087"/>
            <ac:spMk id="26" creationId="{7ECD3436-891A-4362-BBD0-593542ACDC14}"/>
          </ac:spMkLst>
        </pc:spChg>
        <pc:spChg chg="mod">
          <ac:chgData name="Biersach, David" userId="14a9feb0-85a7-4da4-be8a-c1e22b637acc" providerId="ADAL" clId="{25FA69AE-7C5D-45A1-8F95-72C502A00E31}" dt="2021-07-01T16:38:08.415" v="2095"/>
          <ac:spMkLst>
            <pc:docMk/>
            <pc:sldMk cId="3421723372" sldId="1087"/>
            <ac:spMk id="29" creationId="{B50126F2-C2D7-447B-BCCE-D750A7D0F878}"/>
          </ac:spMkLst>
        </pc:spChg>
        <pc:grpChg chg="add mod">
          <ac:chgData name="Biersach, David" userId="14a9feb0-85a7-4da4-be8a-c1e22b637acc" providerId="ADAL" clId="{25FA69AE-7C5D-45A1-8F95-72C502A00E31}" dt="2021-07-01T16:37:31.970" v="2081" actId="1076"/>
          <ac:grpSpMkLst>
            <pc:docMk/>
            <pc:sldMk cId="3421723372" sldId="1087"/>
            <ac:grpSpMk id="10" creationId="{CD4A7112-D8BD-4026-8CB3-639A8F01F5A2}"/>
          </ac:grpSpMkLst>
        </pc:grpChg>
        <pc:grpChg chg="add mod">
          <ac:chgData name="Biersach, David" userId="14a9feb0-85a7-4da4-be8a-c1e22b637acc" providerId="ADAL" clId="{25FA69AE-7C5D-45A1-8F95-72C502A00E31}" dt="2021-07-01T16:37:37.863" v="2082" actId="1076"/>
          <ac:grpSpMkLst>
            <pc:docMk/>
            <pc:sldMk cId="3421723372" sldId="1087"/>
            <ac:grpSpMk id="13" creationId="{155F4371-14C9-44E1-9434-0A3398F27557}"/>
          </ac:grpSpMkLst>
        </pc:grpChg>
        <pc:grpChg chg="add mod">
          <ac:chgData name="Biersach, David" userId="14a9feb0-85a7-4da4-be8a-c1e22b637acc" providerId="ADAL" clId="{25FA69AE-7C5D-45A1-8F95-72C502A00E31}" dt="2021-07-01T16:38:51.046" v="2114" actId="1037"/>
          <ac:grpSpMkLst>
            <pc:docMk/>
            <pc:sldMk cId="3421723372" sldId="1087"/>
            <ac:grpSpMk id="16" creationId="{61A3F88A-9E0E-401B-8E49-CA1C0A177BB0}"/>
          </ac:grpSpMkLst>
        </pc:grpChg>
        <pc:grpChg chg="add mod">
          <ac:chgData name="Biersach, David" userId="14a9feb0-85a7-4da4-be8a-c1e22b637acc" providerId="ADAL" clId="{25FA69AE-7C5D-45A1-8F95-72C502A00E31}" dt="2021-07-01T16:38:47.431" v="2109" actId="1076"/>
          <ac:grpSpMkLst>
            <pc:docMk/>
            <pc:sldMk cId="3421723372" sldId="1087"/>
            <ac:grpSpMk id="19" creationId="{06FC1E1F-89A1-4C65-8CDA-EC1A04D79008}"/>
          </ac:grpSpMkLst>
        </pc:grpChg>
        <pc:grpChg chg="add mod">
          <ac:chgData name="Biersach, David" userId="14a9feb0-85a7-4da4-be8a-c1e22b637acc" providerId="ADAL" clId="{25FA69AE-7C5D-45A1-8F95-72C502A00E31}" dt="2021-07-01T16:38:44.701" v="2108" actId="1036"/>
          <ac:grpSpMkLst>
            <pc:docMk/>
            <pc:sldMk cId="3421723372" sldId="1087"/>
            <ac:grpSpMk id="22" creationId="{15F999BA-D7BC-4515-826F-A26239486822}"/>
          </ac:grpSpMkLst>
        </pc:grpChg>
        <pc:grpChg chg="add mod">
          <ac:chgData name="Biersach, David" userId="14a9feb0-85a7-4da4-be8a-c1e22b637acc" providerId="ADAL" clId="{25FA69AE-7C5D-45A1-8F95-72C502A00E31}" dt="2021-07-01T16:38:41.197" v="2106" actId="1036"/>
          <ac:grpSpMkLst>
            <pc:docMk/>
            <pc:sldMk cId="3421723372" sldId="1087"/>
            <ac:grpSpMk id="25" creationId="{4C87B3D5-3372-4205-8C7F-5004E01DD018}"/>
          </ac:grpSpMkLst>
        </pc:grpChg>
        <pc:grpChg chg="add del mod">
          <ac:chgData name="Biersach, David" userId="14a9feb0-85a7-4da4-be8a-c1e22b637acc" providerId="ADAL" clId="{25FA69AE-7C5D-45A1-8F95-72C502A00E31}" dt="2021-07-01T16:38:37.569" v="2102" actId="478"/>
          <ac:grpSpMkLst>
            <pc:docMk/>
            <pc:sldMk cId="3421723372" sldId="1087"/>
            <ac:grpSpMk id="28" creationId="{EA3514BE-A77A-4DF8-B8E5-31E928321DCB}"/>
          </ac:grpSpMkLst>
        </pc:grpChg>
        <pc:picChg chg="del">
          <ac:chgData name="Biersach, David" userId="14a9feb0-85a7-4da4-be8a-c1e22b637acc" providerId="ADAL" clId="{25FA69AE-7C5D-45A1-8F95-72C502A00E31}" dt="2021-07-01T16:36:26.795" v="2076" actId="478"/>
          <ac:picMkLst>
            <pc:docMk/>
            <pc:sldMk cId="3421723372" sldId="1087"/>
            <ac:picMk id="6" creationId="{54F307CB-EC6B-4060-8D0D-58100CDD4E88}"/>
          </ac:picMkLst>
        </pc:picChg>
        <pc:picChg chg="add mod">
          <ac:chgData name="Biersach, David" userId="14a9feb0-85a7-4da4-be8a-c1e22b637acc" providerId="ADAL" clId="{25FA69AE-7C5D-45A1-8F95-72C502A00E31}" dt="2021-07-01T16:36:59.072" v="2079" actId="1076"/>
          <ac:picMkLst>
            <pc:docMk/>
            <pc:sldMk cId="3421723372" sldId="1087"/>
            <ac:picMk id="9" creationId="{89A9DAD9-2A0A-4FF3-80F9-CB49306364E6}"/>
          </ac:picMkLst>
        </pc:picChg>
        <pc:cxnChg chg="mod">
          <ac:chgData name="Biersach, David" userId="14a9feb0-85a7-4da4-be8a-c1e22b637acc" providerId="ADAL" clId="{25FA69AE-7C5D-45A1-8F95-72C502A00E31}" dt="2021-07-01T16:37:26.823" v="2080"/>
          <ac:cxnSpMkLst>
            <pc:docMk/>
            <pc:sldMk cId="3421723372" sldId="1087"/>
            <ac:cxnSpMk id="11" creationId="{F562F312-7FF8-47B8-A774-2B64C6907363}"/>
          </ac:cxnSpMkLst>
        </pc:cxnChg>
        <pc:cxnChg chg="mod">
          <ac:chgData name="Biersach, David" userId="14a9feb0-85a7-4da4-be8a-c1e22b637acc" providerId="ADAL" clId="{25FA69AE-7C5D-45A1-8F95-72C502A00E31}" dt="2021-07-01T16:37:26.823" v="2080"/>
          <ac:cxnSpMkLst>
            <pc:docMk/>
            <pc:sldMk cId="3421723372" sldId="1087"/>
            <ac:cxnSpMk id="14" creationId="{C7D9F82A-D28E-4F36-9F3F-2F1132AAEF99}"/>
          </ac:cxnSpMkLst>
        </pc:cxnChg>
        <pc:cxnChg chg="mod">
          <ac:chgData name="Biersach, David" userId="14a9feb0-85a7-4da4-be8a-c1e22b637acc" providerId="ADAL" clId="{25FA69AE-7C5D-45A1-8F95-72C502A00E31}" dt="2021-07-01T16:37:26.823" v="2080"/>
          <ac:cxnSpMkLst>
            <pc:docMk/>
            <pc:sldMk cId="3421723372" sldId="1087"/>
            <ac:cxnSpMk id="18" creationId="{82E7CC7E-18BE-422C-9886-3307A1A488DF}"/>
          </ac:cxnSpMkLst>
        </pc:cxnChg>
        <pc:cxnChg chg="mod">
          <ac:chgData name="Biersach, David" userId="14a9feb0-85a7-4da4-be8a-c1e22b637acc" providerId="ADAL" clId="{25FA69AE-7C5D-45A1-8F95-72C502A00E31}" dt="2021-07-01T16:37:26.823" v="2080"/>
          <ac:cxnSpMkLst>
            <pc:docMk/>
            <pc:sldMk cId="3421723372" sldId="1087"/>
            <ac:cxnSpMk id="21" creationId="{7F15AABE-E324-4E90-98C7-AD22A1F55126}"/>
          </ac:cxnSpMkLst>
        </pc:cxnChg>
        <pc:cxnChg chg="mod">
          <ac:chgData name="Biersach, David" userId="14a9feb0-85a7-4da4-be8a-c1e22b637acc" providerId="ADAL" clId="{25FA69AE-7C5D-45A1-8F95-72C502A00E31}" dt="2021-07-01T16:37:50.084" v="2087"/>
          <ac:cxnSpMkLst>
            <pc:docMk/>
            <pc:sldMk cId="3421723372" sldId="1087"/>
            <ac:cxnSpMk id="24" creationId="{3E5C79C9-CF5B-41D7-9BB5-AA90BAED6946}"/>
          </ac:cxnSpMkLst>
        </pc:cxnChg>
        <pc:cxnChg chg="mod">
          <ac:chgData name="Biersach, David" userId="14a9feb0-85a7-4da4-be8a-c1e22b637acc" providerId="ADAL" clId="{25FA69AE-7C5D-45A1-8F95-72C502A00E31}" dt="2021-07-01T16:37:58.581" v="2089"/>
          <ac:cxnSpMkLst>
            <pc:docMk/>
            <pc:sldMk cId="3421723372" sldId="1087"/>
            <ac:cxnSpMk id="27" creationId="{C5C75285-D040-479A-888A-C8266498E73B}"/>
          </ac:cxnSpMkLst>
        </pc:cxnChg>
        <pc:cxnChg chg="mod">
          <ac:chgData name="Biersach, David" userId="14a9feb0-85a7-4da4-be8a-c1e22b637acc" providerId="ADAL" clId="{25FA69AE-7C5D-45A1-8F95-72C502A00E31}" dt="2021-07-01T16:38:08.415" v="2095"/>
          <ac:cxnSpMkLst>
            <pc:docMk/>
            <pc:sldMk cId="3421723372" sldId="1087"/>
            <ac:cxnSpMk id="30" creationId="{EADD3F5B-D79C-4340-B614-DE8E36DA2323}"/>
          </ac:cxnSpMkLst>
        </pc:cxnChg>
      </pc:sldChg>
      <pc:sldChg chg="addSp delSp modSp add mod delAnim modAnim">
        <pc:chgData name="Biersach, David" userId="14a9feb0-85a7-4da4-be8a-c1e22b637acc" providerId="ADAL" clId="{25FA69AE-7C5D-45A1-8F95-72C502A00E31}" dt="2021-07-01T16:42:36.449" v="2207"/>
        <pc:sldMkLst>
          <pc:docMk/>
          <pc:sldMk cId="2603917057" sldId="1088"/>
        </pc:sldMkLst>
        <pc:spChg chg="mod">
          <ac:chgData name="Biersach, David" userId="14a9feb0-85a7-4da4-be8a-c1e22b637acc" providerId="ADAL" clId="{25FA69AE-7C5D-45A1-8F95-72C502A00E31}" dt="2021-07-01T16:39:16.333" v="2119" actId="207"/>
          <ac:spMkLst>
            <pc:docMk/>
            <pc:sldMk cId="2603917057" sldId="1088"/>
            <ac:spMk id="2" creationId="{00000000-0000-0000-0000-000000000000}"/>
          </ac:spMkLst>
        </pc:spChg>
        <pc:spChg chg="add mod">
          <ac:chgData name="Biersach, David" userId="14a9feb0-85a7-4da4-be8a-c1e22b637acc" providerId="ADAL" clId="{25FA69AE-7C5D-45A1-8F95-72C502A00E31}" dt="2021-07-01T16:41:36.294" v="2187" actId="1582"/>
          <ac:spMkLst>
            <pc:docMk/>
            <pc:sldMk cId="2603917057" sldId="1088"/>
            <ac:spMk id="8" creationId="{6DC4E9DD-2378-4BBB-8C5A-93405FF43143}"/>
          </ac:spMkLst>
        </pc:spChg>
        <pc:spChg chg="add mod">
          <ac:chgData name="Biersach, David" userId="14a9feb0-85a7-4da4-be8a-c1e22b637acc" providerId="ADAL" clId="{25FA69AE-7C5D-45A1-8F95-72C502A00E31}" dt="2021-07-01T16:41:36.294" v="2187" actId="1582"/>
          <ac:spMkLst>
            <pc:docMk/>
            <pc:sldMk cId="2603917057" sldId="1088"/>
            <ac:spMk id="28" creationId="{CC59CEC2-09ED-4467-A4FE-B17F10963459}"/>
          </ac:spMkLst>
        </pc:spChg>
        <pc:grpChg chg="del">
          <ac:chgData name="Biersach, David" userId="14a9feb0-85a7-4da4-be8a-c1e22b637acc" providerId="ADAL" clId="{25FA69AE-7C5D-45A1-8F95-72C502A00E31}" dt="2021-07-01T16:39:46.786" v="2160" actId="478"/>
          <ac:grpSpMkLst>
            <pc:docMk/>
            <pc:sldMk cId="2603917057" sldId="1088"/>
            <ac:grpSpMk id="10" creationId="{CD4A7112-D8BD-4026-8CB3-639A8F01F5A2}"/>
          </ac:grpSpMkLst>
        </pc:grpChg>
        <pc:grpChg chg="del mod">
          <ac:chgData name="Biersach, David" userId="14a9feb0-85a7-4da4-be8a-c1e22b637acc" providerId="ADAL" clId="{25FA69AE-7C5D-45A1-8F95-72C502A00E31}" dt="2021-07-01T16:39:48.986" v="2161" actId="478"/>
          <ac:grpSpMkLst>
            <pc:docMk/>
            <pc:sldMk cId="2603917057" sldId="1088"/>
            <ac:grpSpMk id="13" creationId="{155F4371-14C9-44E1-9434-0A3398F27557}"/>
          </ac:grpSpMkLst>
        </pc:grpChg>
        <pc:grpChg chg="del mod">
          <ac:chgData name="Biersach, David" userId="14a9feb0-85a7-4da4-be8a-c1e22b637acc" providerId="ADAL" clId="{25FA69AE-7C5D-45A1-8F95-72C502A00E31}" dt="2021-07-01T16:39:49.594" v="2162" actId="478"/>
          <ac:grpSpMkLst>
            <pc:docMk/>
            <pc:sldMk cId="2603917057" sldId="1088"/>
            <ac:grpSpMk id="16" creationId="{61A3F88A-9E0E-401B-8E49-CA1C0A177BB0}"/>
          </ac:grpSpMkLst>
        </pc:grpChg>
        <pc:grpChg chg="del mod">
          <ac:chgData name="Biersach, David" userId="14a9feb0-85a7-4da4-be8a-c1e22b637acc" providerId="ADAL" clId="{25FA69AE-7C5D-45A1-8F95-72C502A00E31}" dt="2021-07-01T16:39:50.424" v="2163" actId="478"/>
          <ac:grpSpMkLst>
            <pc:docMk/>
            <pc:sldMk cId="2603917057" sldId="1088"/>
            <ac:grpSpMk id="19" creationId="{06FC1E1F-89A1-4C65-8CDA-EC1A04D79008}"/>
          </ac:grpSpMkLst>
        </pc:grpChg>
        <pc:grpChg chg="del mod">
          <ac:chgData name="Biersach, David" userId="14a9feb0-85a7-4da4-be8a-c1e22b637acc" providerId="ADAL" clId="{25FA69AE-7C5D-45A1-8F95-72C502A00E31}" dt="2021-07-01T16:39:51.360" v="2164" actId="478"/>
          <ac:grpSpMkLst>
            <pc:docMk/>
            <pc:sldMk cId="2603917057" sldId="1088"/>
            <ac:grpSpMk id="22" creationId="{15F999BA-D7BC-4515-826F-A26239486822}"/>
          </ac:grpSpMkLst>
        </pc:grpChg>
        <pc:grpChg chg="del mod">
          <ac:chgData name="Biersach, David" userId="14a9feb0-85a7-4da4-be8a-c1e22b637acc" providerId="ADAL" clId="{25FA69AE-7C5D-45A1-8F95-72C502A00E31}" dt="2021-07-01T16:39:51.919" v="2165" actId="478"/>
          <ac:grpSpMkLst>
            <pc:docMk/>
            <pc:sldMk cId="2603917057" sldId="1088"/>
            <ac:grpSpMk id="25" creationId="{4C87B3D5-3372-4205-8C7F-5004E01DD018}"/>
          </ac:grpSpMkLst>
        </pc:grpChg>
        <pc:picChg chg="add mod">
          <ac:chgData name="Biersach, David" userId="14a9feb0-85a7-4da4-be8a-c1e22b637acc" providerId="ADAL" clId="{25FA69AE-7C5D-45A1-8F95-72C502A00E31}" dt="2021-07-01T16:40:23.674" v="2173" actId="1076"/>
          <ac:picMkLst>
            <pc:docMk/>
            <pc:sldMk cId="2603917057" sldId="1088"/>
            <ac:picMk id="5" creationId="{97581BFF-322B-4FB3-833E-0529A1D6821C}"/>
          </ac:picMkLst>
        </pc:picChg>
        <pc:picChg chg="add mod">
          <ac:chgData name="Biersach, David" userId="14a9feb0-85a7-4da4-be8a-c1e22b637acc" providerId="ADAL" clId="{25FA69AE-7C5D-45A1-8F95-72C502A00E31}" dt="2021-07-01T16:40:25.470" v="2174" actId="1076"/>
          <ac:picMkLst>
            <pc:docMk/>
            <pc:sldMk cId="2603917057" sldId="1088"/>
            <ac:picMk id="7" creationId="{FCC1E9A6-8F2C-40E5-91B4-34906D0871E8}"/>
          </ac:picMkLst>
        </pc:picChg>
        <pc:picChg chg="mod">
          <ac:chgData name="Biersach, David" userId="14a9feb0-85a7-4da4-be8a-c1e22b637acc" providerId="ADAL" clId="{25FA69AE-7C5D-45A1-8F95-72C502A00E31}" dt="2021-07-01T16:39:43.981" v="2159" actId="1037"/>
          <ac:picMkLst>
            <pc:docMk/>
            <pc:sldMk cId="2603917057" sldId="1088"/>
            <ac:picMk id="9" creationId="{89A9DAD9-2A0A-4FF3-80F9-CB49306364E6}"/>
          </ac:picMkLst>
        </pc:picChg>
        <pc:cxnChg chg="add mod">
          <ac:chgData name="Biersach, David" userId="14a9feb0-85a7-4da4-be8a-c1e22b637acc" providerId="ADAL" clId="{25FA69AE-7C5D-45A1-8F95-72C502A00E31}" dt="2021-07-01T16:41:36.294" v="2187" actId="1582"/>
          <ac:cxnSpMkLst>
            <pc:docMk/>
            <pc:sldMk cId="2603917057" sldId="1088"/>
            <ac:cxnSpMk id="30" creationId="{950E44D2-A754-4F56-ADAE-A974274BA730}"/>
          </ac:cxnSpMkLst>
        </pc:cxn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08705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r">
              <a:defRPr sz="1200"/>
            </a:lvl1pPr>
          </a:lstStyle>
          <a:p>
            <a:fld id="{A241AC98-512A-4A35-865E-757B6C1F07A2}" type="datetimeFigureOut">
              <a:rPr lang="en-US" smtClean="0"/>
              <a:t>7/13/2022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08705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r">
              <a:defRPr sz="1200"/>
            </a:lvl1pPr>
          </a:lstStyle>
          <a:p>
            <a:fld id="{825528D0-251A-41BC-8967-C65EDA3BFD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19552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08705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r">
              <a:defRPr sz="1200"/>
            </a:lvl1pPr>
          </a:lstStyle>
          <a:p>
            <a:fld id="{3854CEE7-15DE-41D9-8CA2-D1E137B1D850}" type="datetimeFigureOut">
              <a:rPr lang="en-US" smtClean="0"/>
              <a:t>7/13/2022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31925" y="1169988"/>
            <a:ext cx="4213225" cy="31607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638" tIns="46319" rIns="92638" bIns="4631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7708" y="4505662"/>
            <a:ext cx="5661660" cy="3687031"/>
          </a:xfrm>
          <a:prstGeom prst="rect">
            <a:avLst/>
          </a:prstGeom>
        </p:spPr>
        <p:txBody>
          <a:bodyPr vert="horz" lIns="92638" tIns="46319" rIns="92638" bIns="4631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08705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r">
              <a:defRPr sz="1200"/>
            </a:lvl1pPr>
          </a:lstStyle>
          <a:p>
            <a:fld id="{76317BBA-0BC6-419B-B826-088209688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19215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08939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89950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22300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30425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39677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7775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82556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47744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0512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414139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10068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568382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162401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46076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69953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74436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01472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22473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84879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89323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55286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5EB2C-244D-4423-AD97-018ED6478B87}" type="datetime1">
              <a:rPr lang="en-US" smtClean="0"/>
              <a:t>7/13/2022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70655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41D1F-7576-4C60-B4EB-5115BC56CF40}" type="datetime1">
              <a:rPr lang="en-US" smtClean="0"/>
              <a:t>7/13/2022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55902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D1398-4D56-44F9-BA35-34ACF3159A64}" type="datetime1">
              <a:rPr lang="en-US" smtClean="0"/>
              <a:t>7/13/2022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7932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F632E-48CB-4EEB-A6B6-DEC7AD7CC976}" type="datetime1">
              <a:rPr lang="en-US" smtClean="0"/>
              <a:t>7/13/2022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52618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EE52C-3A57-458E-95F6-96B2FA9D1DD4}" type="datetime1">
              <a:rPr lang="en-US" smtClean="0"/>
              <a:t>7/13/2022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095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FC747-A48A-4FF2-8EE4-3E95ECD1C2A8}" type="datetime1">
              <a:rPr lang="en-US" smtClean="0"/>
              <a:t>7/13/2022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2927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F5758-AB7F-463D-B638-E1729B95E126}" type="datetime1">
              <a:rPr lang="en-US" smtClean="0"/>
              <a:t>7/13/2022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6537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18C77-7DD0-4738-BF52-D0EC9F78A76E}" type="datetime1">
              <a:rPr lang="en-US" smtClean="0"/>
              <a:t>7/13/2022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44194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970CF-13D9-4E1D-A74F-2CFE4953FCDB}" type="datetime1">
              <a:rPr lang="en-US" smtClean="0"/>
              <a:t>7/13/2022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02740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C49B9-4E1C-4967-B9CF-0BF9FECBE837}" type="datetime1">
              <a:rPr lang="en-US" smtClean="0"/>
              <a:t>7/13/2022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8694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38CBB-1F06-4333-9BBF-66628B15E581}" type="datetime1">
              <a:rPr lang="en-US" smtClean="0"/>
              <a:t>7/13/2022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7983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5EC883-F03C-4CA3-AF62-BEF30EEA4F65}" type="datetime1">
              <a:rPr lang="en-US" smtClean="0"/>
              <a:t>7/13/2022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0969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hyperlink" Target="mailto:dbiersach@bnl.gov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50.png"/><Relationship Id="rId3" Type="http://schemas.openxmlformats.org/officeDocument/2006/relationships/image" Target="../media/image43.png"/><Relationship Id="rId7" Type="http://schemas.openxmlformats.org/officeDocument/2006/relationships/image" Target="../media/image1540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3" Type="http://schemas.openxmlformats.org/officeDocument/2006/relationships/image" Target="../media/image48.png"/><Relationship Id="rId7" Type="http://schemas.openxmlformats.org/officeDocument/2006/relationships/image" Target="../media/image161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12" Type="http://schemas.openxmlformats.org/officeDocument/2006/relationships/image" Target="../media/image6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11" Type="http://schemas.openxmlformats.org/officeDocument/2006/relationships/image" Target="../media/image67.png"/><Relationship Id="rId5" Type="http://schemas.openxmlformats.org/officeDocument/2006/relationships/image" Target="../media/image61.png"/><Relationship Id="rId10" Type="http://schemas.openxmlformats.org/officeDocument/2006/relationships/image" Target="../media/image66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qiskit.org/textbook/ch-algorithms/deutsch-jozsa.html" TargetMode="Externa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78.png"/><Relationship Id="rId7" Type="http://schemas.openxmlformats.org/officeDocument/2006/relationships/image" Target="../media/image8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9D8D1F-051C-48C7-91AB-482302FE3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</a:t>
            </a:fld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E6B80FB-A2B6-448B-9EA6-47A137F539D8}"/>
              </a:ext>
            </a:extLst>
          </p:cNvPr>
          <p:cNvGrpSpPr/>
          <p:nvPr/>
        </p:nvGrpSpPr>
        <p:grpSpPr>
          <a:xfrm>
            <a:off x="5725008" y="926279"/>
            <a:ext cx="3172691" cy="3923718"/>
            <a:chOff x="5697345" y="814191"/>
            <a:chExt cx="3172691" cy="3923718"/>
          </a:xfrm>
        </p:grpSpPr>
        <p:sp>
          <p:nvSpPr>
            <p:cNvPr id="10" name="TextBox 9"/>
            <p:cNvSpPr txBox="1"/>
            <p:nvPr/>
          </p:nvSpPr>
          <p:spPr>
            <a:xfrm>
              <a:off x="6023301" y="2308225"/>
              <a:ext cx="2520778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Dave Biersach</a:t>
              </a:r>
            </a:p>
            <a:p>
              <a:pPr algn="ctr"/>
              <a:r>
                <a:rPr lang="en-US" dirty="0"/>
                <a:t>Brookhaven National Laboratory</a:t>
              </a:r>
            </a:p>
            <a:p>
              <a:pPr algn="ctr"/>
              <a:r>
                <a:rPr lang="en-US" dirty="0">
                  <a:hlinkClick r:id="rId2"/>
                </a:rPr>
                <a:t>dbiersach@bnl.gov</a:t>
              </a:r>
              <a:endParaRPr lang="en-US" dirty="0"/>
            </a:p>
            <a:p>
              <a:pPr algn="ctr"/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8BD1FE5-8CB5-4983-AA2B-0B6C1209F452}"/>
                </a:ext>
              </a:extLst>
            </p:cNvPr>
            <p:cNvSpPr txBox="1"/>
            <p:nvPr/>
          </p:nvSpPr>
          <p:spPr>
            <a:xfrm>
              <a:off x="5697345" y="814191"/>
              <a:ext cx="317269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Foundations of</a:t>
              </a:r>
            </a:p>
            <a:p>
              <a:pPr algn="ctr"/>
              <a:r>
                <a:rPr lang="en-US" sz="2000" b="1" dirty="0"/>
                <a:t>Quantum Information Science </a:t>
              </a:r>
              <a:r>
                <a:rPr lang="en-US" sz="2000" dirty="0"/>
                <a:t>(QIS 101)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96F49F3-90CB-4580-B6E1-688074D23599}"/>
                </a:ext>
              </a:extLst>
            </p:cNvPr>
            <p:cNvSpPr txBox="1"/>
            <p:nvPr/>
          </p:nvSpPr>
          <p:spPr>
            <a:xfrm>
              <a:off x="5961841" y="4091578"/>
              <a:ext cx="264369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Session 24</a:t>
              </a:r>
            </a:p>
            <a:p>
              <a:pPr algn="ctr"/>
              <a:r>
                <a:rPr lang="en-US" dirty="0"/>
                <a:t>Quantum Algorithms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E8F0142-ECFC-49A0-A20F-FC96FABF43C8}"/>
              </a:ext>
            </a:extLst>
          </p:cNvPr>
          <p:cNvGrpSpPr/>
          <p:nvPr/>
        </p:nvGrpSpPr>
        <p:grpSpPr>
          <a:xfrm>
            <a:off x="337120" y="2496233"/>
            <a:ext cx="5331847" cy="3779990"/>
            <a:chOff x="337120" y="2496233"/>
            <a:chExt cx="5331847" cy="377999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8832D4A-5617-46DB-9DCD-50AC9971D6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7120" y="2496233"/>
              <a:ext cx="2461917" cy="377999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87B0963-E82A-433A-8DE4-C642C97336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60770" y="2496233"/>
              <a:ext cx="2808197" cy="1938563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87D095A-43D5-408E-A6E8-9DD7E66B1F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60770" y="4492514"/>
              <a:ext cx="2808197" cy="178370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06A550A9-13E2-41B1-AAF4-6A6BD9ED068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0590" y="4714038"/>
              <a:ext cx="1474976" cy="1474976"/>
            </a:xfrm>
            <a:prstGeom prst="rect">
              <a:avLst/>
            </a:prstGeom>
          </p:spPr>
        </p:pic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072BA07B-70DB-4F14-B45F-191539F1BD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6251" y="837531"/>
            <a:ext cx="3873585" cy="132808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02A7DBD-F029-4698-9BC7-351B5923220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6028" y="5701304"/>
            <a:ext cx="2330650" cy="568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0889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Deutsch Oracle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10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312BB2-4781-4062-BDEC-E5CD46A7D0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424"/>
          <a:stretch/>
        </p:blipFill>
        <p:spPr>
          <a:xfrm>
            <a:off x="2785003" y="2106472"/>
            <a:ext cx="1476447" cy="1562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D0829AB-E7F4-4B6E-B130-CD0EE75DCC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5550" y="2015946"/>
            <a:ext cx="1020705" cy="174315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0975667-8E84-4E62-9648-AFC33BDBB73B}"/>
              </a:ext>
            </a:extLst>
          </p:cNvPr>
          <p:cNvSpPr txBox="1"/>
          <p:nvPr/>
        </p:nvSpPr>
        <p:spPr>
          <a:xfrm>
            <a:off x="478996" y="3874445"/>
            <a:ext cx="181380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You prepare </a:t>
            </a:r>
            <a:r>
              <a:rPr lang="en-US" sz="1600" b="1" dirty="0"/>
              <a:t>one</a:t>
            </a:r>
            <a:r>
              <a:rPr lang="en-US" sz="1600" dirty="0"/>
              <a:t> qubit in whatever state you want, and present it to me, the Oracle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1DB7D95-9427-411D-BE8F-8FAF2863AA9A}"/>
              </a:ext>
            </a:extLst>
          </p:cNvPr>
          <p:cNvSpPr txBox="1"/>
          <p:nvPr/>
        </p:nvSpPr>
        <p:spPr>
          <a:xfrm>
            <a:off x="2861100" y="1357535"/>
            <a:ext cx="13242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 am the wise </a:t>
            </a:r>
            <a:r>
              <a:rPr lang="en-US" sz="1600" b="1" dirty="0"/>
              <a:t>Oracle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306D148-A1FC-403D-8DC3-325060C16530}"/>
              </a:ext>
            </a:extLst>
          </p:cNvPr>
          <p:cNvSpPr txBox="1"/>
          <p:nvPr/>
        </p:nvSpPr>
        <p:spPr>
          <a:xfrm>
            <a:off x="807501" y="1357535"/>
            <a:ext cx="11568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You are the </a:t>
            </a:r>
            <a:r>
              <a:rPr lang="en-US" sz="1600" b="1" dirty="0"/>
              <a:t>traveler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F21FF8-05C6-4DB0-A658-2ACA3454218B}"/>
              </a:ext>
            </a:extLst>
          </p:cNvPr>
          <p:cNvSpPr txBox="1"/>
          <p:nvPr/>
        </p:nvSpPr>
        <p:spPr>
          <a:xfrm>
            <a:off x="2434490" y="3874445"/>
            <a:ext cx="21774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Based upon your qubit </a:t>
            </a:r>
            <a:r>
              <a:rPr lang="en-US" sz="1600" i="1" dirty="0"/>
              <a:t>and</a:t>
            </a:r>
            <a:r>
              <a:rPr lang="en-US" sz="1600" dirty="0"/>
              <a:t> my </a:t>
            </a:r>
            <a:r>
              <a:rPr lang="en-US" sz="1600" b="1" dirty="0">
                <a:solidFill>
                  <a:srgbClr val="7030A0"/>
                </a:solidFill>
              </a:rPr>
              <a:t>secret</a:t>
            </a:r>
            <a:r>
              <a:rPr lang="en-US" sz="1600" dirty="0"/>
              <a:t> function, I give you back a single classical bit</a:t>
            </a:r>
          </a:p>
          <a:p>
            <a:pPr algn="ctr"/>
            <a:r>
              <a:rPr lang="en-US" sz="1600" dirty="0"/>
              <a:t>(a pure True or False)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2CE5ADC-5601-493B-A8B4-C08FF2B8289A}"/>
              </a:ext>
            </a:extLst>
          </p:cNvPr>
          <p:cNvSpPr txBox="1"/>
          <p:nvPr/>
        </p:nvSpPr>
        <p:spPr>
          <a:xfrm>
            <a:off x="4732898" y="2015946"/>
            <a:ext cx="39913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600" b="1" dirty="0"/>
              <a:t>NOP </a:t>
            </a:r>
            <a:r>
              <a:rPr lang="en-US" sz="1600" dirty="0"/>
              <a:t>– I don't change your qubit (no operation), then I measure it, and I return the classical bit value to which it collapses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1D4C8B9-0B61-4CCC-B2FA-32C9E958FBEB}"/>
              </a:ext>
            </a:extLst>
          </p:cNvPr>
          <p:cNvSpPr txBox="1"/>
          <p:nvPr/>
        </p:nvSpPr>
        <p:spPr>
          <a:xfrm>
            <a:off x="4732897" y="3054818"/>
            <a:ext cx="39091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 startAt="2"/>
            </a:pPr>
            <a:r>
              <a:rPr lang="en-US" sz="1600" b="1" dirty="0"/>
              <a:t>Constant 0 </a:t>
            </a:r>
            <a:r>
              <a:rPr lang="en-US" sz="1600" dirty="0"/>
              <a:t>– No matter how your qubit collapses, I always give back a classical bit in the </a:t>
            </a:r>
            <a:r>
              <a:rPr lang="en-US" sz="1600" b="1" dirty="0">
                <a:solidFill>
                  <a:srgbClr val="FF0000"/>
                </a:solidFill>
              </a:rPr>
              <a:t>0</a:t>
            </a:r>
            <a:r>
              <a:rPr lang="en-US" sz="1600" dirty="0"/>
              <a:t> state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DC3E5EE-0302-414A-90E0-ED2AD3943AB1}"/>
              </a:ext>
            </a:extLst>
          </p:cNvPr>
          <p:cNvSpPr txBox="1"/>
          <p:nvPr/>
        </p:nvSpPr>
        <p:spPr>
          <a:xfrm>
            <a:off x="4732897" y="4093690"/>
            <a:ext cx="39913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 startAt="3"/>
            </a:pPr>
            <a:r>
              <a:rPr lang="en-US" sz="1600" b="1" dirty="0"/>
              <a:t>Constant 1 </a:t>
            </a:r>
            <a:r>
              <a:rPr lang="en-US" sz="1600" dirty="0"/>
              <a:t>– No matter how your qubit collapses, I always give back a classical bit in the </a:t>
            </a:r>
            <a:r>
              <a:rPr lang="en-US" sz="1600" b="1" dirty="0">
                <a:solidFill>
                  <a:srgbClr val="FF0000"/>
                </a:solidFill>
              </a:rPr>
              <a:t>1</a:t>
            </a:r>
            <a:r>
              <a:rPr lang="en-US" sz="1600" dirty="0"/>
              <a:t> state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FB4668B-89C3-49B8-8ED9-9C5796667C6D}"/>
              </a:ext>
            </a:extLst>
          </p:cNvPr>
          <p:cNvSpPr txBox="1"/>
          <p:nvPr/>
        </p:nvSpPr>
        <p:spPr>
          <a:xfrm>
            <a:off x="4732898" y="5132561"/>
            <a:ext cx="37824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 startAt="4"/>
            </a:pPr>
            <a:r>
              <a:rPr lang="en-US" sz="1600" b="1" dirty="0"/>
              <a:t>NOT</a:t>
            </a:r>
            <a:r>
              <a:rPr lang="en-US" sz="1600" dirty="0"/>
              <a:t> – I first invert (X Gate) your qubit, then I measure it, and I return the classical bit value to which it collapses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180C985-B663-4538-A87C-0C173C9A2675}"/>
              </a:ext>
            </a:extLst>
          </p:cNvPr>
          <p:cNvSpPr txBox="1"/>
          <p:nvPr/>
        </p:nvSpPr>
        <p:spPr>
          <a:xfrm>
            <a:off x="4732897" y="1313046"/>
            <a:ext cx="40749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There are four possible </a:t>
            </a:r>
            <a:r>
              <a:rPr lang="en-US" sz="1600" b="1" dirty="0">
                <a:solidFill>
                  <a:srgbClr val="7030A0"/>
                </a:solidFill>
              </a:rPr>
              <a:t>secret</a:t>
            </a:r>
            <a:r>
              <a:rPr lang="en-US" sz="1600" dirty="0"/>
              <a:t> functions - </a:t>
            </a:r>
            <a:r>
              <a:rPr lang="en-US" sz="1600" u="sng" dirty="0"/>
              <a:t>only</a:t>
            </a:r>
            <a:r>
              <a:rPr lang="en-US" sz="1600" dirty="0"/>
              <a:t> the Oracle knows which one is being used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F5C1B4C-9FFB-F1EE-54A0-6CB960FA5798}"/>
              </a:ext>
            </a:extLst>
          </p:cNvPr>
          <p:cNvSpPr txBox="1"/>
          <p:nvPr/>
        </p:nvSpPr>
        <p:spPr>
          <a:xfrm>
            <a:off x="287817" y="5604402"/>
            <a:ext cx="42741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How many trips to the Oracle must you make</a:t>
            </a:r>
          </a:p>
          <a:p>
            <a:pPr algn="ctr"/>
            <a:r>
              <a:rPr lang="en-US" sz="1600" dirty="0"/>
              <a:t>to know </a:t>
            </a:r>
            <a:r>
              <a:rPr lang="en-US" sz="1600" dirty="0">
                <a:solidFill>
                  <a:srgbClr val="FF0000"/>
                </a:solidFill>
              </a:rPr>
              <a:t>for sure </a:t>
            </a:r>
            <a:r>
              <a:rPr lang="en-US" sz="1600" dirty="0"/>
              <a:t>if the secret function</a:t>
            </a:r>
          </a:p>
          <a:p>
            <a:pPr algn="ctr"/>
            <a:r>
              <a:rPr lang="en-US" sz="1600" dirty="0"/>
              <a:t>is </a:t>
            </a:r>
            <a:r>
              <a:rPr lang="en-US" sz="1600" b="1" dirty="0">
                <a:solidFill>
                  <a:srgbClr val="0070C0"/>
                </a:solidFill>
              </a:rPr>
              <a:t>Constant</a:t>
            </a:r>
            <a:r>
              <a:rPr lang="en-US" sz="1600" dirty="0"/>
              <a:t> or </a:t>
            </a:r>
            <a:r>
              <a:rPr lang="en-US" sz="1600" b="1" dirty="0">
                <a:solidFill>
                  <a:srgbClr val="00B050"/>
                </a:solidFill>
              </a:rPr>
              <a:t>Balanced</a:t>
            </a:r>
            <a:r>
              <a:rPr lang="en-US" sz="1600" dirty="0"/>
              <a:t> ?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FFCA639-CC50-3B09-EB54-85D0FCA97267}"/>
              </a:ext>
            </a:extLst>
          </p:cNvPr>
          <p:cNvSpPr/>
          <p:nvPr/>
        </p:nvSpPr>
        <p:spPr>
          <a:xfrm>
            <a:off x="404734" y="5604402"/>
            <a:ext cx="4062335" cy="83099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831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Deutsch Oracle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11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F3A2558-9D09-4C2B-AC06-F0985854B1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910" y="2473320"/>
            <a:ext cx="7543800" cy="83676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A652A3A-5C7B-40A6-8060-AAA4D0071B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910" y="3352302"/>
            <a:ext cx="7425813" cy="275797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B4CB1B1-9DDF-4821-8BF8-0EB3E8C00E0E}"/>
              </a:ext>
            </a:extLst>
          </p:cNvPr>
          <p:cNvSpPr/>
          <p:nvPr/>
        </p:nvSpPr>
        <p:spPr>
          <a:xfrm>
            <a:off x="2515446" y="4104645"/>
            <a:ext cx="4291780" cy="29496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D9EEE17-C6FF-4DCE-9499-A3D7C7B6C89E}"/>
              </a:ext>
            </a:extLst>
          </p:cNvPr>
          <p:cNvSpPr/>
          <p:nvPr/>
        </p:nvSpPr>
        <p:spPr>
          <a:xfrm>
            <a:off x="2041038" y="5591775"/>
            <a:ext cx="4375355" cy="29496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B3E998-D08F-4300-A1E3-7B0073D842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15773" y="337496"/>
            <a:ext cx="1730988" cy="1927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755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Deutsch Oracle – Quantum Supremacy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990694" cy="4596946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</a:t>
            </a:r>
            <a:r>
              <a:rPr lang="en-US" sz="2400" b="1" dirty="0"/>
              <a:t>Deutsch </a:t>
            </a:r>
            <a:r>
              <a:rPr lang="en-US" sz="2400" dirty="0"/>
              <a:t>algorithm demonstrates </a:t>
            </a:r>
            <a:r>
              <a:rPr lang="en-US" sz="2400" b="1" dirty="0">
                <a:solidFill>
                  <a:srgbClr val="00B050"/>
                </a:solidFill>
              </a:rPr>
              <a:t>quantum supremacy </a:t>
            </a:r>
            <a:r>
              <a:rPr lang="en-US" sz="2400" dirty="0"/>
              <a:t>because no classical computer can outperform this quantum circuit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Deutsch's 1985 paper described an Oracle with a single input but in 1992 he (along with Richard </a:t>
            </a:r>
            <a:r>
              <a:rPr lang="en-US" sz="2000" b="1" dirty="0"/>
              <a:t>Jozsa</a:t>
            </a:r>
            <a:r>
              <a:rPr lang="en-US" sz="2000" dirty="0"/>
              <a:t>) expanded the algorithm to include any number of inputs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With </a:t>
            </a:r>
            <a:r>
              <a:rPr lang="en-US" sz="2400" b="1" dirty="0">
                <a:solidFill>
                  <a:srgbClr val="00B050"/>
                </a:solidFill>
              </a:rPr>
              <a:t>four</a:t>
            </a:r>
            <a:r>
              <a:rPr lang="en-US" sz="2400" dirty="0"/>
              <a:t> possible secret functions: no operation (NOP), constant 0, constant 1, and inverse (NOT), </a:t>
            </a:r>
            <a:r>
              <a:rPr lang="en-US" sz="2400" b="1" dirty="0">
                <a:solidFill>
                  <a:srgbClr val="7030A0"/>
                </a:solidFill>
              </a:rPr>
              <a:t>two</a:t>
            </a:r>
            <a:r>
              <a:rPr lang="en-US" sz="2400" dirty="0"/>
              <a:t> classical bits would be required to prove which of the four possible functions was being used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But Deutsch changes the </a:t>
            </a:r>
            <a:r>
              <a:rPr lang="en-US" sz="2000" b="1" dirty="0">
                <a:solidFill>
                  <a:srgbClr val="7030A0"/>
                </a:solidFill>
              </a:rPr>
              <a:t>basis</a:t>
            </a:r>
            <a:r>
              <a:rPr lang="en-US" sz="2000" dirty="0"/>
              <a:t>: the 1</a:t>
            </a:r>
            <a:r>
              <a:rPr lang="en-US" sz="2000" baseline="30000" dirty="0"/>
              <a:t>st</a:t>
            </a:r>
            <a:r>
              <a:rPr lang="en-US" sz="2000" dirty="0"/>
              <a:t> question becomes "constant or balanced?" and the 2</a:t>
            </a:r>
            <a:r>
              <a:rPr lang="en-US" sz="2000" baseline="30000" dirty="0"/>
              <a:t>nd</a:t>
            </a:r>
            <a:r>
              <a:rPr lang="en-US" sz="2000" dirty="0"/>
              <a:t> question would be "which </a:t>
            </a:r>
            <a:r>
              <a:rPr lang="en-US" sz="2000" b="1" dirty="0"/>
              <a:t>type</a:t>
            </a:r>
            <a:r>
              <a:rPr lang="en-US" sz="2000" dirty="0"/>
              <a:t> of constant or balanced" </a:t>
            </a:r>
            <a:r>
              <a:rPr lang="en-US" sz="2000" dirty="0">
                <a:solidFill>
                  <a:srgbClr val="FF0000"/>
                </a:solidFill>
              </a:rPr>
              <a:t>…</a:t>
            </a:r>
            <a:r>
              <a:rPr lang="en-US" sz="2000" i="1" dirty="0">
                <a:solidFill>
                  <a:srgbClr val="FF0000"/>
                </a:solidFill>
              </a:rPr>
              <a:t>but we don't have to ask that 2</a:t>
            </a:r>
            <a:r>
              <a:rPr lang="en-US" sz="2000" i="1" baseline="30000" dirty="0">
                <a:solidFill>
                  <a:srgbClr val="FF0000"/>
                </a:solidFill>
              </a:rPr>
              <a:t>nd</a:t>
            </a:r>
            <a:r>
              <a:rPr lang="en-US" sz="2000" i="1" dirty="0">
                <a:solidFill>
                  <a:srgbClr val="FF0000"/>
                </a:solidFill>
              </a:rPr>
              <a:t> question!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9157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40EC52B-6674-F058-3B38-2ED2C41B16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6977" y="1810683"/>
            <a:ext cx="2956889" cy="275891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86CBDF2-6AAB-4BE5-8E23-38FADAD9DD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852" y="729000"/>
            <a:ext cx="4085714" cy="540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3954" y="355595"/>
            <a:ext cx="3308471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 </a:t>
            </a:r>
            <a:r>
              <a:rPr lang="en-US" sz="3200" dirty="0">
                <a:latin typeface="+mn-lt"/>
              </a:rPr>
              <a:t>Cell 1</a:t>
            </a:r>
            <a:br>
              <a:rPr lang="en-US" sz="3200" b="1" dirty="0">
                <a:solidFill>
                  <a:srgbClr val="0070C0"/>
                </a:solidFill>
                <a:latin typeface="+mn-lt"/>
              </a:rPr>
            </a:br>
            <a:r>
              <a:rPr lang="en-US" sz="3200" dirty="0">
                <a:latin typeface="+mn-lt"/>
              </a:rPr>
              <a:t>deutsch.ipynb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13</a:t>
            </a:fld>
            <a:endParaRPr lang="en-US" dirty="0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AFAD57D-44DE-4B12-9A3D-E8F48E76698F}"/>
              </a:ext>
            </a:extLst>
          </p:cNvPr>
          <p:cNvGrpSpPr/>
          <p:nvPr/>
        </p:nvGrpSpPr>
        <p:grpSpPr>
          <a:xfrm>
            <a:off x="2692771" y="992810"/>
            <a:ext cx="1076632" cy="369332"/>
            <a:chOff x="4968362" y="2079211"/>
            <a:chExt cx="1076632" cy="369332"/>
          </a:xfrm>
        </p:grpSpPr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CB842294-6787-484B-9AC4-EAC08418B6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0B62EA9-4D9E-41F4-B2E6-D6B163DB0283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F45A2C31-8E34-4EF6-B20D-46DB76A66C2E}"/>
              </a:ext>
            </a:extLst>
          </p:cNvPr>
          <p:cNvGrpSpPr/>
          <p:nvPr/>
        </p:nvGrpSpPr>
        <p:grpSpPr>
          <a:xfrm>
            <a:off x="3544668" y="1923885"/>
            <a:ext cx="1076632" cy="369332"/>
            <a:chOff x="4704120" y="2356972"/>
            <a:chExt cx="1076632" cy="369332"/>
          </a:xfrm>
        </p:grpSpPr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90B9EE65-CDDE-47F7-94F9-DAA7EB558C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C76CE8A9-E496-4E3B-BD73-213E6FEA6597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1424F47D-3A46-429C-8F60-A0D66A0CD6FE}"/>
              </a:ext>
            </a:extLst>
          </p:cNvPr>
          <p:cNvGrpSpPr/>
          <p:nvPr/>
        </p:nvGrpSpPr>
        <p:grpSpPr>
          <a:xfrm>
            <a:off x="2324523" y="3059668"/>
            <a:ext cx="1068643" cy="369332"/>
            <a:chOff x="3647644" y="4910075"/>
            <a:chExt cx="1068643" cy="369332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31A55E18-E418-4826-B865-79A4A5A9B6FD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6FC392DC-04EF-4971-A62E-40F2DB1423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F50A7DAE-7373-4BF7-9D5B-4C59ED28FE95}"/>
              </a:ext>
            </a:extLst>
          </p:cNvPr>
          <p:cNvGrpSpPr/>
          <p:nvPr/>
        </p:nvGrpSpPr>
        <p:grpSpPr>
          <a:xfrm>
            <a:off x="3628971" y="4200263"/>
            <a:ext cx="1064340" cy="369332"/>
            <a:chOff x="3647644" y="5421073"/>
            <a:chExt cx="1064340" cy="369332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B249A2B2-02CD-4B72-B4BE-DCC75A2089F3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A8560B3F-32F8-421D-A3FC-34B42408C68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245A36A4-55D8-421E-8A42-AAD84D171156}"/>
              </a:ext>
            </a:extLst>
          </p:cNvPr>
          <p:cNvGrpSpPr/>
          <p:nvPr/>
        </p:nvGrpSpPr>
        <p:grpSpPr>
          <a:xfrm>
            <a:off x="1802040" y="5815167"/>
            <a:ext cx="1068643" cy="369332"/>
            <a:chOff x="3647644" y="5359159"/>
            <a:chExt cx="1068643" cy="369332"/>
          </a:xfrm>
        </p:grpSpPr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6359D1CC-C2CD-4F1D-8D96-8253C287D65F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51508A9E-F3D9-4CAC-80F6-8F99D320B71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B1919963-6F77-4AAA-8703-B12A8CC364B6}"/>
              </a:ext>
            </a:extLst>
          </p:cNvPr>
          <p:cNvSpPr/>
          <p:nvPr/>
        </p:nvSpPr>
        <p:spPr>
          <a:xfrm>
            <a:off x="6033540" y="2821844"/>
            <a:ext cx="2353457" cy="2462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80A895E-4D65-4BD3-B591-30C4E906E214}"/>
              </a:ext>
            </a:extLst>
          </p:cNvPr>
          <p:cNvSpPr/>
          <p:nvPr/>
        </p:nvSpPr>
        <p:spPr>
          <a:xfrm>
            <a:off x="5925939" y="3599002"/>
            <a:ext cx="1509182" cy="2462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C56C3BBC-F797-49F3-9ACC-EC39E2D65D05}"/>
              </a:ext>
            </a:extLst>
          </p:cNvPr>
          <p:cNvCxnSpPr>
            <a:cxnSpLocks/>
            <a:stCxn id="21" idx="1"/>
            <a:endCxn id="39" idx="1"/>
          </p:cNvCxnSpPr>
          <p:nvPr/>
        </p:nvCxnSpPr>
        <p:spPr>
          <a:xfrm rot="10800000" flipV="1">
            <a:off x="5925940" y="2944986"/>
            <a:ext cx="107601" cy="777158"/>
          </a:xfrm>
          <a:prstGeom prst="bentConnector3">
            <a:avLst>
              <a:gd name="adj1" fmla="val 312452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4050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3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86CBDF2-6AAB-4BE5-8E23-38FADAD9DD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852" y="729000"/>
            <a:ext cx="4085714" cy="540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3954" y="355595"/>
            <a:ext cx="3308471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Cell 1</a:t>
            </a:r>
            <a:br>
              <a:rPr lang="en-US" sz="3200" b="1" dirty="0">
                <a:solidFill>
                  <a:srgbClr val="0070C0"/>
                </a:solidFill>
                <a:latin typeface="+mn-lt"/>
              </a:rPr>
            </a:br>
            <a:r>
              <a:rPr lang="en-US" sz="3200" dirty="0">
                <a:latin typeface="+mn-lt"/>
              </a:rPr>
              <a:t>deutsch.ipynb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14</a:t>
            </a:fld>
            <a:endParaRPr lang="en-US" dirty="0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AFAD57D-44DE-4B12-9A3D-E8F48E76698F}"/>
              </a:ext>
            </a:extLst>
          </p:cNvPr>
          <p:cNvGrpSpPr/>
          <p:nvPr/>
        </p:nvGrpSpPr>
        <p:grpSpPr>
          <a:xfrm>
            <a:off x="2692771" y="992810"/>
            <a:ext cx="1076632" cy="369332"/>
            <a:chOff x="4968362" y="2079211"/>
            <a:chExt cx="1076632" cy="369332"/>
          </a:xfrm>
        </p:grpSpPr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CB842294-6787-484B-9AC4-EAC08418B6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0B62EA9-4D9E-41F4-B2E6-D6B163DB0283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F45A2C31-8E34-4EF6-B20D-46DB76A66C2E}"/>
              </a:ext>
            </a:extLst>
          </p:cNvPr>
          <p:cNvGrpSpPr/>
          <p:nvPr/>
        </p:nvGrpSpPr>
        <p:grpSpPr>
          <a:xfrm>
            <a:off x="3544668" y="1923885"/>
            <a:ext cx="1076632" cy="369332"/>
            <a:chOff x="4704120" y="2356972"/>
            <a:chExt cx="1076632" cy="369332"/>
          </a:xfrm>
        </p:grpSpPr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90B9EE65-CDDE-47F7-94F9-DAA7EB558C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C76CE8A9-E496-4E3B-BD73-213E6FEA6597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1424F47D-3A46-429C-8F60-A0D66A0CD6FE}"/>
              </a:ext>
            </a:extLst>
          </p:cNvPr>
          <p:cNvGrpSpPr/>
          <p:nvPr/>
        </p:nvGrpSpPr>
        <p:grpSpPr>
          <a:xfrm>
            <a:off x="2324523" y="3059668"/>
            <a:ext cx="1068643" cy="369332"/>
            <a:chOff x="3647644" y="4910075"/>
            <a:chExt cx="1068643" cy="369332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31A55E18-E418-4826-B865-79A4A5A9B6FD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6FC392DC-04EF-4971-A62E-40F2DB1423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F50A7DAE-7373-4BF7-9D5B-4C59ED28FE95}"/>
              </a:ext>
            </a:extLst>
          </p:cNvPr>
          <p:cNvGrpSpPr/>
          <p:nvPr/>
        </p:nvGrpSpPr>
        <p:grpSpPr>
          <a:xfrm>
            <a:off x="3628971" y="4200263"/>
            <a:ext cx="1064340" cy="369332"/>
            <a:chOff x="3647644" y="5421073"/>
            <a:chExt cx="1064340" cy="369332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B249A2B2-02CD-4B72-B4BE-DCC75A2089F3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A8560B3F-32F8-421D-A3FC-34B42408C68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245A36A4-55D8-421E-8A42-AAD84D171156}"/>
              </a:ext>
            </a:extLst>
          </p:cNvPr>
          <p:cNvGrpSpPr/>
          <p:nvPr/>
        </p:nvGrpSpPr>
        <p:grpSpPr>
          <a:xfrm>
            <a:off x="1802040" y="5815167"/>
            <a:ext cx="1068643" cy="369332"/>
            <a:chOff x="3647644" y="5359159"/>
            <a:chExt cx="1068643" cy="369332"/>
          </a:xfrm>
        </p:grpSpPr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6359D1CC-C2CD-4F1D-8D96-8253C287D65F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51508A9E-F3D9-4CAC-80F6-8F99D320B71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A35E7472-4CE3-4EEF-AEE5-C020D55926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189" y="1765995"/>
            <a:ext cx="4085715" cy="134665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009C077-D02A-47F6-B2CD-1AAACFAE25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3813" y="3192128"/>
            <a:ext cx="2533333" cy="147619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A7F6C6D-C910-4C92-A3B4-4172C75499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33813" y="4853750"/>
            <a:ext cx="2589040" cy="170932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8ACCDBD-0688-4B27-872B-EAC67E4499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38902" y="6513703"/>
            <a:ext cx="619048" cy="257143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9E11596C-B386-4EF6-A5CD-465024134C21}"/>
              </a:ext>
            </a:extLst>
          </p:cNvPr>
          <p:cNvSpPr/>
          <p:nvPr/>
        </p:nvSpPr>
        <p:spPr>
          <a:xfrm>
            <a:off x="6869046" y="1923885"/>
            <a:ext cx="213806" cy="76684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B0C3F96-DF51-457A-957A-F052C047E627}"/>
              </a:ext>
            </a:extLst>
          </p:cNvPr>
          <p:cNvSpPr txBox="1"/>
          <p:nvPr/>
        </p:nvSpPr>
        <p:spPr>
          <a:xfrm>
            <a:off x="6230188" y="1459050"/>
            <a:ext cx="14915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7030A0"/>
                </a:solidFill>
              </a:rPr>
              <a:t>With</a:t>
            </a:r>
            <a:r>
              <a:rPr lang="en-US" sz="1600" dirty="0"/>
              <a:t> </a:t>
            </a:r>
            <a:r>
              <a:rPr lang="en-US" sz="1600" b="1" dirty="0" err="1">
                <a:solidFill>
                  <a:srgbClr val="7030A0"/>
                </a:solidFill>
                <a:latin typeface="Consolas" panose="020B0609020204030204" pitchFamily="49" charset="0"/>
              </a:rPr>
              <a:t>f_n</a:t>
            </a:r>
            <a:r>
              <a:rPr lang="en-US" sz="1600" b="1" dirty="0">
                <a:solidFill>
                  <a:srgbClr val="7030A0"/>
                </a:solidFill>
                <a:latin typeface="Consolas" panose="020B0609020204030204" pitchFamily="49" charset="0"/>
              </a:rPr>
              <a:t> = 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4BBA9FB-61D6-4011-B27B-A3641AA93B45}"/>
              </a:ext>
            </a:extLst>
          </p:cNvPr>
          <p:cNvSpPr/>
          <p:nvPr/>
        </p:nvSpPr>
        <p:spPr>
          <a:xfrm>
            <a:off x="6693108" y="4249712"/>
            <a:ext cx="277318" cy="3288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EFBB79B-4C64-41F2-AB59-87D55C0F66BC}"/>
              </a:ext>
            </a:extLst>
          </p:cNvPr>
          <p:cNvSpPr/>
          <p:nvPr/>
        </p:nvSpPr>
        <p:spPr>
          <a:xfrm>
            <a:off x="7317667" y="4237707"/>
            <a:ext cx="397017" cy="3288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7B6EF07-C30B-4CC5-8C00-9A15F9E5B559}"/>
                  </a:ext>
                </a:extLst>
              </p:cNvPr>
              <p:cNvSpPr txBox="1"/>
              <p:nvPr/>
            </p:nvSpPr>
            <p:spPr>
              <a:xfrm>
                <a:off x="6648251" y="4588777"/>
                <a:ext cx="37619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lang="en-US" sz="1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14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𝟎𝟎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1400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7B6EF07-C30B-4CC5-8C00-9A15F9E5B5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8251" y="4588777"/>
                <a:ext cx="376193" cy="215444"/>
              </a:xfrm>
              <a:prstGeom prst="rect">
                <a:avLst/>
              </a:prstGeom>
              <a:blipFill>
                <a:blip r:embed="rId7"/>
                <a:stretch>
                  <a:fillRect l="-81967" t="-171429" r="-114754" b="-25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CAEE3B71-4DBA-4D03-976C-FE2AE0B8528F}"/>
                  </a:ext>
                </a:extLst>
              </p:cNvPr>
              <p:cNvSpPr txBox="1"/>
              <p:nvPr/>
            </p:nvSpPr>
            <p:spPr>
              <a:xfrm>
                <a:off x="7319013" y="4588777"/>
                <a:ext cx="376192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lang="en-US" sz="1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14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𝟏𝟎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1400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CAEE3B71-4DBA-4D03-976C-FE2AE0B852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9013" y="4588777"/>
                <a:ext cx="376192" cy="215444"/>
              </a:xfrm>
              <a:prstGeom prst="rect">
                <a:avLst/>
              </a:prstGeom>
              <a:blipFill>
                <a:blip r:embed="rId8"/>
                <a:stretch>
                  <a:fillRect l="-81967" t="-171429" r="-114754" b="-25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Arrow: Curved Up 23">
            <a:extLst>
              <a:ext uri="{FF2B5EF4-FFF2-40B4-BE49-F238E27FC236}">
                <a16:creationId xmlns:a16="http://schemas.microsoft.com/office/drawing/2014/main" id="{B719F134-473B-49F4-90E8-B579E2E8F439}"/>
              </a:ext>
            </a:extLst>
          </p:cNvPr>
          <p:cNvSpPr/>
          <p:nvPr/>
        </p:nvSpPr>
        <p:spPr>
          <a:xfrm>
            <a:off x="6869552" y="4772216"/>
            <a:ext cx="729017" cy="163067"/>
          </a:xfrm>
          <a:prstGeom prst="curved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981FFC8-4696-6252-A5D9-7C7B20234B82}"/>
              </a:ext>
            </a:extLst>
          </p:cNvPr>
          <p:cNvSpPr/>
          <p:nvPr/>
        </p:nvSpPr>
        <p:spPr>
          <a:xfrm>
            <a:off x="6846561" y="6273384"/>
            <a:ext cx="207952" cy="339218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4AE572D-3040-A704-C8E2-4341E09166F0}"/>
              </a:ext>
            </a:extLst>
          </p:cNvPr>
          <p:cNvSpPr/>
          <p:nvPr/>
        </p:nvSpPr>
        <p:spPr>
          <a:xfrm>
            <a:off x="8316062" y="1812594"/>
            <a:ext cx="468174" cy="1262064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185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"/>
                            </p:stCondLst>
                            <p:childTnLst>
                              <p:par>
                                <p:cTn id="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500"/>
                            </p:stCondLst>
                            <p:childTnLst>
                              <p:par>
                                <p:cTn id="5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/>
      <p:bldP spid="20" grpId="0" animBg="1"/>
      <p:bldP spid="38" grpId="0" animBg="1"/>
      <p:bldP spid="22" grpId="0"/>
      <p:bldP spid="40" grpId="0"/>
      <p:bldP spid="24" grpId="0" animBg="1"/>
      <p:bldP spid="5" grpId="0" animBg="1"/>
      <p:bldP spid="3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1B7ABC7-64AC-4035-A13A-D530C5CAC2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826" y="4604491"/>
            <a:ext cx="5462141" cy="15346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B29E52F-D5B3-4D43-87EF-D0C3621248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852" y="719508"/>
            <a:ext cx="3390476" cy="332380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3954" y="355595"/>
            <a:ext cx="3308471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FF0000"/>
                </a:solidFill>
                <a:latin typeface="+mn-lt"/>
              </a:rPr>
              <a:t>Edit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Cell 1</a:t>
            </a:r>
            <a:br>
              <a:rPr lang="en-US" sz="3200" b="1" dirty="0">
                <a:solidFill>
                  <a:srgbClr val="0070C0"/>
                </a:solidFill>
                <a:latin typeface="+mn-lt"/>
              </a:rPr>
            </a:br>
            <a:r>
              <a:rPr lang="en-US" sz="3200" dirty="0">
                <a:latin typeface="+mn-lt"/>
              </a:rPr>
              <a:t>deutsch.ipynb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15</a:t>
            </a:fld>
            <a:endParaRPr lang="en-US" dirty="0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AFAD57D-44DE-4B12-9A3D-E8F48E76698F}"/>
              </a:ext>
            </a:extLst>
          </p:cNvPr>
          <p:cNvGrpSpPr/>
          <p:nvPr/>
        </p:nvGrpSpPr>
        <p:grpSpPr>
          <a:xfrm>
            <a:off x="3850857" y="831702"/>
            <a:ext cx="1076632" cy="369332"/>
            <a:chOff x="4968362" y="2079211"/>
            <a:chExt cx="1076632" cy="369332"/>
          </a:xfrm>
        </p:grpSpPr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CB842294-6787-484B-9AC4-EAC08418B6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0B62EA9-4D9E-41F4-B2E6-D6B163DB0283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F45A2C31-8E34-4EF6-B20D-46DB76A66C2E}"/>
              </a:ext>
            </a:extLst>
          </p:cNvPr>
          <p:cNvGrpSpPr/>
          <p:nvPr/>
        </p:nvGrpSpPr>
        <p:grpSpPr>
          <a:xfrm>
            <a:off x="1721774" y="3244334"/>
            <a:ext cx="1076632" cy="369332"/>
            <a:chOff x="4704120" y="2356972"/>
            <a:chExt cx="1076632" cy="369332"/>
          </a:xfrm>
        </p:grpSpPr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90B9EE65-CDDE-47F7-94F9-DAA7EB558C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C76CE8A9-E496-4E3B-BD73-213E6FEA6597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9E11596C-B386-4EF6-A5CD-465024134C21}"/>
              </a:ext>
            </a:extLst>
          </p:cNvPr>
          <p:cNvSpPr/>
          <p:nvPr/>
        </p:nvSpPr>
        <p:spPr>
          <a:xfrm>
            <a:off x="2585804" y="4709566"/>
            <a:ext cx="1024384" cy="112100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D643408-216C-40C0-A5A2-D841A63DFC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1715" y="1706906"/>
            <a:ext cx="2609524" cy="142857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5DCEB23-271A-4939-9E6F-EF5FC28B91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8665" y="3568840"/>
            <a:ext cx="2778345" cy="180296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2A9DF8B-5C0E-43AD-9016-EEE47973A2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15932" y="5424063"/>
            <a:ext cx="723810" cy="314286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A591CF63-2571-4608-A79E-E8BF1E4CFE00}"/>
              </a:ext>
            </a:extLst>
          </p:cNvPr>
          <p:cNvSpPr/>
          <p:nvPr/>
        </p:nvSpPr>
        <p:spPr>
          <a:xfrm>
            <a:off x="553619" y="940594"/>
            <a:ext cx="591762" cy="16668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4B3D626-41FB-4111-B013-4999E5F526A2}"/>
              </a:ext>
            </a:extLst>
          </p:cNvPr>
          <p:cNvSpPr/>
          <p:nvPr/>
        </p:nvSpPr>
        <p:spPr>
          <a:xfrm>
            <a:off x="7322695" y="2713009"/>
            <a:ext cx="397016" cy="3288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1B67A83-4E3C-4D1C-995F-3C6967CCD09F}"/>
              </a:ext>
            </a:extLst>
          </p:cNvPr>
          <p:cNvSpPr/>
          <p:nvPr/>
        </p:nvSpPr>
        <p:spPr>
          <a:xfrm>
            <a:off x="8037903" y="2716372"/>
            <a:ext cx="309543" cy="3288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41F4594-EEBA-4D64-9F16-156164E521CE}"/>
                  </a:ext>
                </a:extLst>
              </p:cNvPr>
              <p:cNvSpPr txBox="1"/>
              <p:nvPr/>
            </p:nvSpPr>
            <p:spPr>
              <a:xfrm>
                <a:off x="7347688" y="3089549"/>
                <a:ext cx="376192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lang="en-US" sz="1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14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𝟎𝟏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1400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41F4594-EEBA-4D64-9F16-156164E521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7688" y="3089549"/>
                <a:ext cx="376192" cy="215444"/>
              </a:xfrm>
              <a:prstGeom prst="rect">
                <a:avLst/>
              </a:prstGeom>
              <a:blipFill>
                <a:blip r:embed="rId7"/>
                <a:stretch>
                  <a:fillRect l="-79032" t="-171429" r="-112903" b="-25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BD7BA0B-036E-4615-A830-341180D9EAFD}"/>
                  </a:ext>
                </a:extLst>
              </p:cNvPr>
              <p:cNvSpPr txBox="1"/>
              <p:nvPr/>
            </p:nvSpPr>
            <p:spPr>
              <a:xfrm>
                <a:off x="8018450" y="3089549"/>
                <a:ext cx="376192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lang="en-US" sz="1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14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𝟏𝟏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1400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BD7BA0B-036E-4615-A830-341180D9EA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8450" y="3089549"/>
                <a:ext cx="376192" cy="215444"/>
              </a:xfrm>
              <a:prstGeom prst="rect">
                <a:avLst/>
              </a:prstGeom>
              <a:blipFill>
                <a:blip r:embed="rId8"/>
                <a:stretch>
                  <a:fillRect l="-79032" t="-171429" r="-112903" b="-25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Arrow: Curved Up 41">
            <a:extLst>
              <a:ext uri="{FF2B5EF4-FFF2-40B4-BE49-F238E27FC236}">
                <a16:creationId xmlns:a16="http://schemas.microsoft.com/office/drawing/2014/main" id="{A017EE7A-E46A-483C-872A-EEF72ABB0434}"/>
              </a:ext>
            </a:extLst>
          </p:cNvPr>
          <p:cNvSpPr/>
          <p:nvPr/>
        </p:nvSpPr>
        <p:spPr>
          <a:xfrm>
            <a:off x="7568989" y="3272988"/>
            <a:ext cx="729017" cy="163067"/>
          </a:xfrm>
          <a:prstGeom prst="curved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2D369B7-EB5E-448D-BA35-BE209BC5F4D3}"/>
              </a:ext>
            </a:extLst>
          </p:cNvPr>
          <p:cNvSpPr txBox="1"/>
          <p:nvPr/>
        </p:nvSpPr>
        <p:spPr>
          <a:xfrm>
            <a:off x="2605270" y="4186346"/>
            <a:ext cx="9854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FF0000"/>
                </a:solidFill>
              </a:rPr>
              <a:t>The Secret Oracle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B43E96-CE7B-4F60-A887-9EB2C8B3C2A9}"/>
              </a:ext>
            </a:extLst>
          </p:cNvPr>
          <p:cNvSpPr txBox="1"/>
          <p:nvPr/>
        </p:nvSpPr>
        <p:spPr>
          <a:xfrm>
            <a:off x="5112250" y="1508395"/>
            <a:ext cx="3651141" cy="1938992"/>
          </a:xfrm>
          <a:prstGeom prst="rect">
            <a:avLst/>
          </a:prstGeom>
          <a:solidFill>
            <a:schemeClr val="bg1"/>
          </a:solidFill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7030A0"/>
                </a:solidFill>
              </a:rPr>
              <a:t>If we present a qubit in </a:t>
            </a:r>
            <a:r>
              <a:rPr lang="en-US" sz="2000" b="1" dirty="0">
                <a:solidFill>
                  <a:srgbClr val="7030A0"/>
                </a:solidFill>
              </a:rPr>
              <a:t>superposition</a:t>
            </a:r>
            <a:r>
              <a:rPr lang="en-US" sz="2000" dirty="0">
                <a:solidFill>
                  <a:srgbClr val="7030A0"/>
                </a:solidFill>
              </a:rPr>
              <a:t> to the Oracle,</a:t>
            </a:r>
          </a:p>
          <a:p>
            <a:pPr algn="ctr"/>
            <a:r>
              <a:rPr lang="en-US" sz="2000" dirty="0">
                <a:solidFill>
                  <a:srgbClr val="7030A0"/>
                </a:solidFill>
              </a:rPr>
              <a:t> if a </a:t>
            </a:r>
            <a:r>
              <a:rPr lang="en-US" sz="2000" b="1" dirty="0"/>
              <a:t>0</a:t>
            </a:r>
            <a:r>
              <a:rPr lang="en-US" sz="2000" dirty="0">
                <a:solidFill>
                  <a:srgbClr val="7030A0"/>
                </a:solidFill>
              </a:rPr>
              <a:t> is returned,</a:t>
            </a:r>
          </a:p>
          <a:p>
            <a:pPr algn="ctr"/>
            <a:r>
              <a:rPr lang="en-US" sz="2000" dirty="0">
                <a:solidFill>
                  <a:srgbClr val="7030A0"/>
                </a:solidFill>
              </a:rPr>
              <a:t>the secret function is </a:t>
            </a:r>
            <a:r>
              <a:rPr lang="en-US" sz="2000" b="1" dirty="0">
                <a:solidFill>
                  <a:srgbClr val="00B050"/>
                </a:solidFill>
              </a:rPr>
              <a:t>Balanced</a:t>
            </a:r>
            <a:endParaRPr lang="en-US" sz="2000" dirty="0">
              <a:solidFill>
                <a:srgbClr val="7030A0"/>
              </a:solidFill>
            </a:endParaRPr>
          </a:p>
          <a:p>
            <a:pPr algn="ctr"/>
            <a:r>
              <a:rPr lang="en-US" sz="2000" dirty="0">
                <a:solidFill>
                  <a:srgbClr val="7030A0"/>
                </a:solidFill>
              </a:rPr>
              <a:t>if a </a:t>
            </a:r>
            <a:r>
              <a:rPr lang="en-US" sz="2000" b="1" dirty="0"/>
              <a:t>1</a:t>
            </a:r>
            <a:r>
              <a:rPr lang="en-US" sz="2000" dirty="0">
                <a:solidFill>
                  <a:srgbClr val="7030A0"/>
                </a:solidFill>
              </a:rPr>
              <a:t> is returned,</a:t>
            </a:r>
          </a:p>
          <a:p>
            <a:pPr algn="ctr"/>
            <a:r>
              <a:rPr lang="en-US" sz="2000" dirty="0">
                <a:solidFill>
                  <a:srgbClr val="7030A0"/>
                </a:solidFill>
              </a:rPr>
              <a:t>the secret function is </a:t>
            </a:r>
            <a:r>
              <a:rPr lang="en-US" sz="2000" b="1" dirty="0">
                <a:solidFill>
                  <a:srgbClr val="0070C0"/>
                </a:solidFill>
              </a:rPr>
              <a:t>Constant</a:t>
            </a:r>
            <a:endParaRPr lang="en-US" sz="20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9278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000"/>
                            </p:stCondLst>
                            <p:childTnLst>
                              <p:par>
                                <p:cTn id="6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2" grpId="0" animBg="1"/>
      <p:bldP spid="38" grpId="0" animBg="1"/>
      <p:bldP spid="39" grpId="0" animBg="1"/>
      <p:bldP spid="40" grpId="0"/>
      <p:bldP spid="41" grpId="0"/>
      <p:bldP spid="42" grpId="0" animBg="1"/>
      <p:bldP spid="23" grpId="0"/>
      <p:bldP spid="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Deutsch's Algorithm – The Math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16</a:t>
            </a:fld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30D29F3-1B8D-B270-B4D6-6E47335BBC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111" y="1352180"/>
            <a:ext cx="6173778" cy="4847182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CB3F1760-3906-B945-44A3-01C835673125}"/>
              </a:ext>
            </a:extLst>
          </p:cNvPr>
          <p:cNvSpPr/>
          <p:nvPr/>
        </p:nvSpPr>
        <p:spPr>
          <a:xfrm>
            <a:off x="1431561" y="2848131"/>
            <a:ext cx="4459573" cy="11034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87206E3-33EA-83B3-B3F3-9437D3A0BC16}"/>
              </a:ext>
            </a:extLst>
          </p:cNvPr>
          <p:cNvSpPr/>
          <p:nvPr/>
        </p:nvSpPr>
        <p:spPr>
          <a:xfrm>
            <a:off x="1485111" y="3951586"/>
            <a:ext cx="4750797" cy="9870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54B2328-3E56-4BD5-889C-1A88AB4E63A2}"/>
              </a:ext>
            </a:extLst>
          </p:cNvPr>
          <p:cNvSpPr/>
          <p:nvPr/>
        </p:nvSpPr>
        <p:spPr>
          <a:xfrm>
            <a:off x="1431561" y="5055041"/>
            <a:ext cx="6227328" cy="13013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68281A5-3972-E312-C2C3-DB531A09FA3E}"/>
                  </a:ext>
                </a:extLst>
              </p:cNvPr>
              <p:cNvSpPr txBox="1"/>
              <p:nvPr/>
            </p:nvSpPr>
            <p:spPr>
              <a:xfrm>
                <a:off x="6648137" y="4132019"/>
                <a:ext cx="2128603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Think FOIL, regroup, then factor out</a:t>
                </a:r>
              </a:p>
              <a:p>
                <a:pPr algn="ctr"/>
                <a14:m>
                  <m:oMath xmlns:m="http://schemas.openxmlformats.org/officeDocument/2006/math">
                    <m:d>
                      <m:dPr>
                        <m:begChr m:val="|"/>
                        <m:endChr m:val=""/>
                        <m:ctrlPr>
                          <a:rPr lang="en-US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en-US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and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"/>
                        <m:ctrlP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</m:d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68281A5-3972-E312-C2C3-DB531A09FA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8137" y="4132019"/>
                <a:ext cx="2128603" cy="923330"/>
              </a:xfrm>
              <a:prstGeom prst="rect">
                <a:avLst/>
              </a:prstGeom>
              <a:blipFill>
                <a:blip r:embed="rId4"/>
                <a:stretch>
                  <a:fillRect l="-1146" t="-3974" r="-2865" b="-741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 25">
            <a:extLst>
              <a:ext uri="{FF2B5EF4-FFF2-40B4-BE49-F238E27FC236}">
                <a16:creationId xmlns:a16="http://schemas.microsoft.com/office/drawing/2014/main" id="{7ADDE772-2751-965D-9A82-7E4D18225D94}"/>
              </a:ext>
            </a:extLst>
          </p:cNvPr>
          <p:cNvSpPr/>
          <p:nvPr/>
        </p:nvSpPr>
        <p:spPr>
          <a:xfrm>
            <a:off x="3492708" y="3284876"/>
            <a:ext cx="2218544" cy="311110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2B71290F-7E2F-BA43-ED28-CC08155636E3}"/>
              </a:ext>
            </a:extLst>
          </p:cNvPr>
          <p:cNvCxnSpPr>
            <a:endCxn id="25" idx="0"/>
          </p:cNvCxnSpPr>
          <p:nvPr/>
        </p:nvCxnSpPr>
        <p:spPr>
          <a:xfrm>
            <a:off x="5711252" y="3429000"/>
            <a:ext cx="2001187" cy="703019"/>
          </a:xfrm>
          <a:prstGeom prst="bentConnector2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>
            <a:extLst>
              <a:ext uri="{FF2B5EF4-FFF2-40B4-BE49-F238E27FC236}">
                <a16:creationId xmlns:a16="http://schemas.microsoft.com/office/drawing/2014/main" id="{F0ACECED-EBFA-7B3F-3E39-D5825F472F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5908" y="1568583"/>
            <a:ext cx="2404369" cy="83740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50040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xit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  <p:bldP spid="25" grpId="0"/>
      <p:bldP spid="2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Deutsch's Algorithm – The Math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D1F8C4-2033-B031-AD7C-E446524C63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6989"/>
          <a:stretch/>
        </p:blipFill>
        <p:spPr>
          <a:xfrm>
            <a:off x="906905" y="2735705"/>
            <a:ext cx="7330190" cy="36206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6DDC735-B73E-3222-6760-247C322D0F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5504" y="1577662"/>
            <a:ext cx="6872991" cy="84700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AA4BBD1-ED56-CF8A-3EE9-2E1844D50351}"/>
              </a:ext>
            </a:extLst>
          </p:cNvPr>
          <p:cNvSpPr/>
          <p:nvPr/>
        </p:nvSpPr>
        <p:spPr>
          <a:xfrm>
            <a:off x="779487" y="3896351"/>
            <a:ext cx="7585023" cy="9818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18E952F-E3FD-1185-EE9F-669A94AAE1FA}"/>
              </a:ext>
            </a:extLst>
          </p:cNvPr>
          <p:cNvSpPr/>
          <p:nvPr/>
        </p:nvSpPr>
        <p:spPr>
          <a:xfrm>
            <a:off x="779487" y="5009371"/>
            <a:ext cx="7735863" cy="13469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Curved Down 8">
            <a:extLst>
              <a:ext uri="{FF2B5EF4-FFF2-40B4-BE49-F238E27FC236}">
                <a16:creationId xmlns:a16="http://schemas.microsoft.com/office/drawing/2014/main" id="{6942C721-B071-6CD6-8ADE-1D3F66E2D6B8}"/>
              </a:ext>
            </a:extLst>
          </p:cNvPr>
          <p:cNvSpPr/>
          <p:nvPr/>
        </p:nvSpPr>
        <p:spPr>
          <a:xfrm>
            <a:off x="7315200" y="4279693"/>
            <a:ext cx="562131" cy="195620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EF33EC0-EE7D-CE2D-1DFE-BE8566AAF39E}"/>
              </a:ext>
            </a:extLst>
          </p:cNvPr>
          <p:cNvSpPr/>
          <p:nvPr/>
        </p:nvSpPr>
        <p:spPr>
          <a:xfrm>
            <a:off x="1135504" y="1663908"/>
            <a:ext cx="430968" cy="449705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2E08A23-CFA4-B022-7357-35F710F61022}"/>
              </a:ext>
            </a:extLst>
          </p:cNvPr>
          <p:cNvSpPr/>
          <p:nvPr/>
        </p:nvSpPr>
        <p:spPr>
          <a:xfrm>
            <a:off x="2640806" y="5643564"/>
            <a:ext cx="326232" cy="347662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42107AE-8344-37CF-F8DC-A914607FF15C}"/>
              </a:ext>
            </a:extLst>
          </p:cNvPr>
          <p:cNvSpPr/>
          <p:nvPr/>
        </p:nvSpPr>
        <p:spPr>
          <a:xfrm>
            <a:off x="4677398" y="1654796"/>
            <a:ext cx="430968" cy="449705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4DF4065-4B80-B6F1-91F7-F1164E4FBFD1}"/>
              </a:ext>
            </a:extLst>
          </p:cNvPr>
          <p:cNvSpPr/>
          <p:nvPr/>
        </p:nvSpPr>
        <p:spPr>
          <a:xfrm>
            <a:off x="5438950" y="5643564"/>
            <a:ext cx="326232" cy="347662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DB57FB4-2159-083C-4372-23445700BA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4608" y="4541383"/>
            <a:ext cx="232760" cy="240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577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6" grpId="0" animBg="1"/>
      <p:bldP spid="9" grpId="0" animBg="1"/>
      <p:bldP spid="10" grpId="0" animBg="1"/>
      <p:bldP spid="20" grpId="0" animBg="1"/>
      <p:bldP spid="21" grpId="0" animBg="1"/>
      <p:bldP spid="2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Deutsch's Algorithm – The Math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70C0C7F-176A-3C4C-F37A-B827FFDB3F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3519" y="1581007"/>
            <a:ext cx="7216961" cy="451998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F97C17F-A446-1DE8-05DD-1BA2613E754D}"/>
              </a:ext>
            </a:extLst>
          </p:cNvPr>
          <p:cNvSpPr/>
          <p:nvPr/>
        </p:nvSpPr>
        <p:spPr>
          <a:xfrm>
            <a:off x="963519" y="2855626"/>
            <a:ext cx="7551831" cy="16414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2C76C4-4DD5-2803-6D45-95F50EA0825E}"/>
              </a:ext>
            </a:extLst>
          </p:cNvPr>
          <p:cNvSpPr/>
          <p:nvPr/>
        </p:nvSpPr>
        <p:spPr>
          <a:xfrm>
            <a:off x="963518" y="4554511"/>
            <a:ext cx="7551831" cy="16414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6451EEF-F1F6-9C9D-F4A2-48DA3F78577D}"/>
              </a:ext>
            </a:extLst>
          </p:cNvPr>
          <p:cNvSpPr/>
          <p:nvPr/>
        </p:nvSpPr>
        <p:spPr>
          <a:xfrm>
            <a:off x="3095469" y="5254508"/>
            <a:ext cx="277318" cy="22439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25FE51A-9F3A-3560-6A46-E7EBCCF02D91}"/>
              </a:ext>
            </a:extLst>
          </p:cNvPr>
          <p:cNvSpPr/>
          <p:nvPr/>
        </p:nvSpPr>
        <p:spPr>
          <a:xfrm>
            <a:off x="6006059" y="5052596"/>
            <a:ext cx="277318" cy="22439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766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7" grpId="0" animBg="1"/>
      <p:bldP spid="12" grpId="0" animBg="1"/>
      <p:bldP spid="1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Deutsch-Jozsa Oracle (Two Inputs)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96443B-9529-4468-9E2D-8CEA9ACC92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765" y="2741152"/>
            <a:ext cx="1729039" cy="336920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F6BA5B1-2231-43DA-AA51-11A3F3D296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3756" y="2615790"/>
            <a:ext cx="5794140" cy="296708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EFE2077-A9E0-421E-A9E3-5F68D8B4396C}"/>
                  </a:ext>
                </a:extLst>
              </p:cNvPr>
              <p:cNvSpPr txBox="1"/>
              <p:nvPr/>
            </p:nvSpPr>
            <p:spPr>
              <a:xfrm>
                <a:off x="3821733" y="5643264"/>
                <a:ext cx="401818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FF0000"/>
                    </a:solidFill>
                  </a:rPr>
                  <a:t>We don't know this matrix as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n>
                          <a:solidFill>
                            <a:srgbClr val="FF0000"/>
                          </a:solidFill>
                        </a:ln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dirty="0" smtClean="0">
                            <a:ln>
                              <a:solidFill>
                                <a:srgbClr val="FF0000"/>
                              </a:solidFill>
                            </a:ln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n>
                              <a:solidFill>
                                <a:srgbClr val="FF0000"/>
                              </a:solidFill>
                            </a:ln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is the secret we are trying to discover!</a:t>
                </a:r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EFE2077-A9E0-421E-A9E3-5F68D8B439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1733" y="5643264"/>
                <a:ext cx="4018186" cy="646331"/>
              </a:xfrm>
              <a:prstGeom prst="rect">
                <a:avLst/>
              </a:prstGeom>
              <a:blipFill>
                <a:blip r:embed="rId5"/>
                <a:stretch>
                  <a:fillRect l="-455" t="-5660" r="-1669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031CF1B-9C77-4E79-A2D4-AA5A1D272B83}"/>
                  </a:ext>
                </a:extLst>
              </p:cNvPr>
              <p:cNvSpPr txBox="1"/>
              <p:nvPr/>
            </p:nvSpPr>
            <p:spPr>
              <a:xfrm>
                <a:off x="1666350" y="5890277"/>
                <a:ext cx="148604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b="0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n>
                            <a:solidFill>
                              <a:srgbClr val="00B050"/>
                            </a:solidFill>
                          </a:ln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⊕</m:t>
                      </m:r>
                      <m:r>
                        <a:rPr lang="en-US" b="0" i="1" smtClean="0">
                          <a:ln>
                            <a:solidFill>
                              <a:srgbClr val="00B050"/>
                            </a:solidFill>
                          </a:ln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031CF1B-9C77-4E79-A2D4-AA5A1D272B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6350" y="5890277"/>
                <a:ext cx="1486048" cy="276999"/>
              </a:xfrm>
              <a:prstGeom prst="rect">
                <a:avLst/>
              </a:prstGeom>
              <a:blipFill>
                <a:blip r:embed="rId6"/>
                <a:stretch>
                  <a:fillRect t="-2174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4CD5CD8-E8F2-4C32-8A92-26A8290CFED0}"/>
                  </a:ext>
                </a:extLst>
              </p:cNvPr>
              <p:cNvSpPr txBox="1"/>
              <p:nvPr/>
            </p:nvSpPr>
            <p:spPr>
              <a:xfrm>
                <a:off x="833284" y="2528782"/>
                <a:ext cx="18332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4CD5CD8-E8F2-4C32-8A92-26A8290CFE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284" y="2528782"/>
                <a:ext cx="183320" cy="276999"/>
              </a:xfrm>
              <a:prstGeom prst="rect">
                <a:avLst/>
              </a:prstGeom>
              <a:blipFill>
                <a:blip r:embed="rId7"/>
                <a:stretch>
                  <a:fillRect l="-20000" r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4AEE664-ADEC-460A-A8AF-C99AAD6A3804}"/>
                  </a:ext>
                </a:extLst>
              </p:cNvPr>
              <p:cNvSpPr txBox="1"/>
              <p:nvPr/>
            </p:nvSpPr>
            <p:spPr>
              <a:xfrm>
                <a:off x="1699015" y="2528782"/>
                <a:ext cx="50905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4AEE664-ADEC-460A-A8AF-C99AAD6A38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9015" y="2528782"/>
                <a:ext cx="509050" cy="276999"/>
              </a:xfrm>
              <a:prstGeom prst="rect">
                <a:avLst/>
              </a:prstGeom>
              <a:blipFill>
                <a:blip r:embed="rId8"/>
                <a:stretch>
                  <a:fillRect l="-15663" t="-2222" r="-16867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1D80FA3-0793-49E2-98F0-29EF9F33733D}"/>
                  </a:ext>
                </a:extLst>
              </p:cNvPr>
              <p:cNvSpPr txBox="1"/>
              <p:nvPr/>
            </p:nvSpPr>
            <p:spPr>
              <a:xfrm>
                <a:off x="3739171" y="2477290"/>
                <a:ext cx="18332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n>
                            <a:solidFill>
                              <a:srgbClr val="00B050"/>
                            </a:solidFill>
                          </a:ln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>
                  <a:ln>
                    <a:solidFill>
                      <a:srgbClr val="00B050"/>
                    </a:solidFill>
                  </a:ln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1D80FA3-0793-49E2-98F0-29EF9F3373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9171" y="2477290"/>
                <a:ext cx="183320" cy="27699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444C251-4A67-4D4E-A979-42422A21F243}"/>
                  </a:ext>
                </a:extLst>
              </p:cNvPr>
              <p:cNvSpPr txBox="1"/>
              <p:nvPr/>
            </p:nvSpPr>
            <p:spPr>
              <a:xfrm>
                <a:off x="4008820" y="2464153"/>
                <a:ext cx="18671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n>
                            <a:solidFill>
                              <a:srgbClr val="00B050"/>
                            </a:solidFill>
                          </a:ln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>
                  <a:ln>
                    <a:solidFill>
                      <a:srgbClr val="00B050"/>
                    </a:solidFill>
                  </a:ln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444C251-4A67-4D4E-A979-42422A21F2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8820" y="2464153"/>
                <a:ext cx="186718" cy="27699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3AB3E43-9599-4ADD-9DE9-D3AE47DF53CD}"/>
                  </a:ext>
                </a:extLst>
              </p:cNvPr>
              <p:cNvSpPr txBox="1"/>
              <p:nvPr/>
            </p:nvSpPr>
            <p:spPr>
              <a:xfrm>
                <a:off x="3082860" y="2827903"/>
                <a:ext cx="18332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n>
                            <a:solidFill>
                              <a:srgbClr val="0070C0"/>
                            </a:solidFill>
                          </a:ln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>
                  <a:ln>
                    <a:solidFill>
                      <a:srgbClr val="0070C0"/>
                    </a:solidFill>
                  </a:ln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3AB3E43-9599-4ADD-9DE9-D3AE47DF53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2860" y="2827903"/>
                <a:ext cx="183320" cy="27699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342B2F5-E1CB-4ECB-BF85-FF98C1BAF49F}"/>
                  </a:ext>
                </a:extLst>
              </p:cNvPr>
              <p:cNvSpPr txBox="1"/>
              <p:nvPr/>
            </p:nvSpPr>
            <p:spPr>
              <a:xfrm>
                <a:off x="3340134" y="2827902"/>
                <a:ext cx="2628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b="0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en-US" dirty="0">
                  <a:ln>
                    <a:solidFill>
                      <a:srgbClr val="0070C0"/>
                    </a:solidFill>
                  </a:ln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342B2F5-E1CB-4ECB-BF85-FF98C1BAF4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0134" y="2827902"/>
                <a:ext cx="262892" cy="276999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915248D7-B35E-4DCC-9FCC-7166EE858939}"/>
              </a:ext>
            </a:extLst>
          </p:cNvPr>
          <p:cNvSpPr txBox="1"/>
          <p:nvPr/>
        </p:nvSpPr>
        <p:spPr>
          <a:xfrm>
            <a:off x="390031" y="1727403"/>
            <a:ext cx="23413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Consider the following</a:t>
            </a:r>
          </a:p>
          <a:p>
            <a:pPr algn="ctr"/>
            <a:r>
              <a:rPr lang="en-US" b="1" dirty="0">
                <a:solidFill>
                  <a:srgbClr val="00B050"/>
                </a:solidFill>
              </a:rPr>
              <a:t>balanced</a:t>
            </a:r>
            <a:r>
              <a:rPr lang="en-US" dirty="0"/>
              <a:t> function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4259EB-C9A6-4C2B-AE5A-74E554002798}"/>
              </a:ext>
            </a:extLst>
          </p:cNvPr>
          <p:cNvSpPr txBox="1"/>
          <p:nvPr/>
        </p:nvSpPr>
        <p:spPr>
          <a:xfrm>
            <a:off x="5847735" y="1524742"/>
            <a:ext cx="26676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Inputs:</a:t>
            </a:r>
          </a:p>
          <a:p>
            <a:r>
              <a:rPr lang="en-US" b="1" dirty="0">
                <a:solidFill>
                  <a:srgbClr val="7030A0"/>
                </a:solidFill>
              </a:rPr>
              <a:t>   x</a:t>
            </a:r>
            <a:r>
              <a:rPr lang="en-US" dirty="0">
                <a:solidFill>
                  <a:srgbClr val="7030A0"/>
                </a:solidFill>
              </a:rPr>
              <a:t> is a </a:t>
            </a:r>
            <a:r>
              <a:rPr lang="en-US" u="sng" dirty="0">
                <a:solidFill>
                  <a:srgbClr val="7030A0"/>
                </a:solidFill>
              </a:rPr>
              <a:t>two-qubit</a:t>
            </a:r>
            <a:r>
              <a:rPr lang="en-US" dirty="0">
                <a:solidFill>
                  <a:srgbClr val="7030A0"/>
                </a:solidFill>
              </a:rPr>
              <a:t> register</a:t>
            </a:r>
          </a:p>
          <a:p>
            <a:r>
              <a:rPr lang="en-US" b="1" dirty="0">
                <a:solidFill>
                  <a:srgbClr val="7030A0"/>
                </a:solidFill>
              </a:rPr>
              <a:t>   y</a:t>
            </a:r>
            <a:r>
              <a:rPr lang="en-US" dirty="0">
                <a:solidFill>
                  <a:srgbClr val="7030A0"/>
                </a:solidFill>
              </a:rPr>
              <a:t> is a single qubit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DE4CF81-3CBB-44A7-9586-A885BF8BF05C}"/>
              </a:ext>
            </a:extLst>
          </p:cNvPr>
          <p:cNvSpPr/>
          <p:nvPr/>
        </p:nvSpPr>
        <p:spPr>
          <a:xfrm>
            <a:off x="3739171" y="3357797"/>
            <a:ext cx="360639" cy="329783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D14C025-891D-4203-A82F-D433EB9A6AA2}"/>
              </a:ext>
            </a:extLst>
          </p:cNvPr>
          <p:cNvSpPr txBox="1"/>
          <p:nvPr/>
        </p:nvSpPr>
        <p:spPr>
          <a:xfrm>
            <a:off x="2940914" y="2001318"/>
            <a:ext cx="2135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The Secret Function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1E47A24-23D9-4280-9907-974082F5B71E}"/>
              </a:ext>
            </a:extLst>
          </p:cNvPr>
          <p:cNvCxnSpPr>
            <a:cxnSpLocks/>
          </p:cNvCxnSpPr>
          <p:nvPr/>
        </p:nvCxnSpPr>
        <p:spPr>
          <a:xfrm>
            <a:off x="1035844" y="3245644"/>
            <a:ext cx="878681" cy="150495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  <a:effectLst>
            <a:glow rad="101600">
              <a:schemeClr val="accent1">
                <a:satMod val="175000"/>
                <a:alpha val="40000"/>
              </a:schemeClr>
            </a:glow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0479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500"/>
                            </p:stCondLst>
                            <p:childTnLst>
                              <p:par>
                                <p:cTn id="39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000"/>
                            </p:stCondLst>
                            <p:childTnLst>
                              <p:par>
                                <p:cTn id="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3" grpId="0"/>
      <p:bldP spid="9" grpId="0"/>
      <p:bldP spid="10" grpId="0"/>
      <p:bldP spid="11" grpId="0"/>
      <p:bldP spid="12" grpId="0"/>
      <p:bldP spid="7" grpId="0"/>
      <p:bldP spid="13" grpId="0" animBg="1"/>
      <p:bldP spid="1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24</a:t>
            </a:r>
            <a:r>
              <a:rPr lang="en-US" sz="3200" dirty="0">
                <a:latin typeface="+mn-lt"/>
              </a:rPr>
              <a:t> –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596946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Review the </a:t>
            </a:r>
            <a:r>
              <a:rPr lang="en-US" sz="2400" b="1" dirty="0"/>
              <a:t>Kronecker</a:t>
            </a:r>
            <a:r>
              <a:rPr lang="en-US" sz="2400" dirty="0"/>
              <a:t> product of vectors and how to </a:t>
            </a:r>
            <a:r>
              <a:rPr lang="en-US" sz="2400" b="1" dirty="0">
                <a:solidFill>
                  <a:srgbClr val="7030A0"/>
                </a:solidFill>
              </a:rPr>
              <a:t>boost</a:t>
            </a:r>
            <a:r>
              <a:rPr lang="en-US" sz="2400" dirty="0"/>
              <a:t> the </a:t>
            </a:r>
            <a:r>
              <a:rPr lang="en-US" sz="2400" u="sng" dirty="0"/>
              <a:t>tensor rank </a:t>
            </a:r>
            <a:r>
              <a:rPr lang="en-US" sz="2400" dirty="0"/>
              <a:t>of a vector to be that of a matrix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How to manipulate a qubit's </a:t>
            </a:r>
            <a:r>
              <a:rPr lang="en-US" sz="2400" b="1" dirty="0">
                <a:solidFill>
                  <a:srgbClr val="FF0000"/>
                </a:solidFill>
              </a:rPr>
              <a:t>phase </a:t>
            </a:r>
            <a:r>
              <a:rPr lang="en-US" sz="2400" dirty="0"/>
              <a:t>using quantum gates</a:t>
            </a:r>
            <a:endParaRPr lang="en-US" sz="2400" b="1" dirty="0">
              <a:solidFill>
                <a:srgbClr val="FF0000"/>
              </a:solidFill>
            </a:endParaRP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Analyze the phenomenon of </a:t>
            </a:r>
            <a:r>
              <a:rPr lang="en-US" sz="2400" b="1" dirty="0">
                <a:solidFill>
                  <a:srgbClr val="00B050"/>
                </a:solidFill>
              </a:rPr>
              <a:t>phase kickback </a:t>
            </a:r>
            <a:r>
              <a:rPr lang="en-US" sz="2400" dirty="0"/>
              <a:t>between entangled qubits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Implement the </a:t>
            </a:r>
            <a:r>
              <a:rPr lang="en-US" sz="2400" b="1" dirty="0">
                <a:solidFill>
                  <a:srgbClr val="0070C0"/>
                </a:solidFill>
              </a:rPr>
              <a:t>Deutsch Oracle </a:t>
            </a:r>
            <a:r>
              <a:rPr lang="en-US" sz="2400" dirty="0"/>
              <a:t>using Qiskit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Mathematically trace the Deutsch algorithm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Implement the </a:t>
            </a:r>
            <a:r>
              <a:rPr lang="en-US" sz="2400" b="1" dirty="0">
                <a:solidFill>
                  <a:srgbClr val="0070C0"/>
                </a:solidFill>
              </a:rPr>
              <a:t>Deutsch-Jozsa Oracle </a:t>
            </a:r>
            <a:r>
              <a:rPr lang="en-US" sz="2400" dirty="0"/>
              <a:t>using matrices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Understand how </a:t>
            </a:r>
            <a:r>
              <a:rPr lang="en-US" sz="2400" b="1" dirty="0">
                <a:solidFill>
                  <a:srgbClr val="7030A0"/>
                </a:solidFill>
              </a:rPr>
              <a:t>Grover's Algorithm </a:t>
            </a:r>
            <a:r>
              <a:rPr lang="en-US" sz="2400" dirty="0"/>
              <a:t>leverages </a:t>
            </a:r>
            <a:r>
              <a:rPr lang="en-US" sz="2400" b="1" dirty="0"/>
              <a:t>phase amplification</a:t>
            </a:r>
            <a:r>
              <a:rPr lang="en-US" sz="2400" dirty="0"/>
              <a:t> to increase the probability that a wave function will collapse to a </a:t>
            </a:r>
            <a:r>
              <a:rPr lang="en-US" sz="2400" u="sng" dirty="0"/>
              <a:t>meaningful</a:t>
            </a:r>
            <a:r>
              <a:rPr lang="en-US" sz="2400" dirty="0"/>
              <a:t> state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0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6884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A Quantum Algorithm as a Matrix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20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24FD3F-4F9F-4F46-8EFC-A754730AB2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142" y="1395530"/>
            <a:ext cx="7020232" cy="175678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310187B-8D76-40AF-B95D-EE45ABD74743}"/>
              </a:ext>
            </a:extLst>
          </p:cNvPr>
          <p:cNvSpPr txBox="1"/>
          <p:nvPr/>
        </p:nvSpPr>
        <p:spPr>
          <a:xfrm>
            <a:off x="758575" y="1688690"/>
            <a:ext cx="3770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x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19970-E7EB-438D-ABFD-63ED0E4C5164}"/>
              </a:ext>
            </a:extLst>
          </p:cNvPr>
          <p:cNvSpPr txBox="1"/>
          <p:nvPr/>
        </p:nvSpPr>
        <p:spPr>
          <a:xfrm>
            <a:off x="799616" y="2624663"/>
            <a:ext cx="3770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49AA020-FA44-4091-AA7B-43D1AC3F27D7}"/>
              </a:ext>
            </a:extLst>
          </p:cNvPr>
          <p:cNvSpPr txBox="1"/>
          <p:nvPr/>
        </p:nvSpPr>
        <p:spPr>
          <a:xfrm>
            <a:off x="2391213" y="2058022"/>
            <a:ext cx="482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g1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C53F041-EE5E-4017-8037-673F01D2B55E}"/>
              </a:ext>
            </a:extLst>
          </p:cNvPr>
          <p:cNvSpPr txBox="1"/>
          <p:nvPr/>
        </p:nvSpPr>
        <p:spPr>
          <a:xfrm>
            <a:off x="2420709" y="2930427"/>
            <a:ext cx="482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g2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7BCBFA0-6DEC-4360-A2A6-829185E97387}"/>
              </a:ext>
            </a:extLst>
          </p:cNvPr>
          <p:cNvSpPr/>
          <p:nvPr/>
        </p:nvSpPr>
        <p:spPr>
          <a:xfrm>
            <a:off x="3200400" y="1613288"/>
            <a:ext cx="317090" cy="160186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E56259B-C6A0-461C-853C-1589599A56EF}"/>
              </a:ext>
            </a:extLst>
          </p:cNvPr>
          <p:cNvSpPr txBox="1"/>
          <p:nvPr/>
        </p:nvSpPr>
        <p:spPr>
          <a:xfrm>
            <a:off x="3117571" y="3220683"/>
            <a:ext cx="482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B0F0"/>
                </a:solidFill>
              </a:rPr>
              <a:t>t1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0E5179C-2C10-4EC7-8F3E-101F563E201C}"/>
              </a:ext>
            </a:extLst>
          </p:cNvPr>
          <p:cNvSpPr/>
          <p:nvPr/>
        </p:nvSpPr>
        <p:spPr>
          <a:xfrm>
            <a:off x="5348003" y="1581869"/>
            <a:ext cx="317090" cy="160186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4A88BD9-5CC9-4DF6-8A9A-0272DFEB57CA}"/>
              </a:ext>
            </a:extLst>
          </p:cNvPr>
          <p:cNvSpPr txBox="1"/>
          <p:nvPr/>
        </p:nvSpPr>
        <p:spPr>
          <a:xfrm>
            <a:off x="5265174" y="3189264"/>
            <a:ext cx="482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B0F0"/>
                </a:solidFill>
              </a:rPr>
              <a:t>t2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D84AA1B-1389-4616-9C21-88E9517D0339}"/>
              </a:ext>
            </a:extLst>
          </p:cNvPr>
          <p:cNvSpPr txBox="1"/>
          <p:nvPr/>
        </p:nvSpPr>
        <p:spPr>
          <a:xfrm>
            <a:off x="4171969" y="2930427"/>
            <a:ext cx="482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g3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A089A0B-2C27-4020-A31B-556DECCB3EB9}"/>
              </a:ext>
            </a:extLst>
          </p:cNvPr>
          <p:cNvSpPr/>
          <p:nvPr/>
        </p:nvSpPr>
        <p:spPr>
          <a:xfrm>
            <a:off x="6700310" y="1581869"/>
            <a:ext cx="317090" cy="160186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80EBBF8-11B2-4464-AC93-5ADC8275B65D}"/>
              </a:ext>
            </a:extLst>
          </p:cNvPr>
          <p:cNvSpPr txBox="1"/>
          <p:nvPr/>
        </p:nvSpPr>
        <p:spPr>
          <a:xfrm>
            <a:off x="6617481" y="3189264"/>
            <a:ext cx="482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g4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4F2E53-43AA-460C-B745-FA3CE393ED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9427" y="3710342"/>
            <a:ext cx="2590476" cy="282857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132F545-8D71-5BF5-E065-6BCDB1C6B4A2}"/>
              </a:ext>
            </a:extLst>
          </p:cNvPr>
          <p:cNvSpPr txBox="1"/>
          <p:nvPr/>
        </p:nvSpPr>
        <p:spPr>
          <a:xfrm>
            <a:off x="312981" y="3889200"/>
            <a:ext cx="25904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Assume </a:t>
            </a:r>
            <a:r>
              <a:rPr lang="en-US" b="1" dirty="0">
                <a:solidFill>
                  <a:srgbClr val="7030A0"/>
                </a:solidFill>
              </a:rPr>
              <a:t>n = 2 </a:t>
            </a:r>
            <a:r>
              <a:rPr lang="en-US" dirty="0"/>
              <a:t>as our secret function maps two input bits to a single bit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886780F-90F1-22B4-12A6-4A1899FD2D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5802" y="4036295"/>
            <a:ext cx="3120779" cy="155246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10834E4-8E3F-7E0F-52D6-1C62BDAFDDC1}"/>
              </a:ext>
            </a:extLst>
          </p:cNvPr>
          <p:cNvSpPr/>
          <p:nvPr/>
        </p:nvSpPr>
        <p:spPr>
          <a:xfrm>
            <a:off x="4212236" y="2190223"/>
            <a:ext cx="427491" cy="369332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21CF9B49-6080-7364-8AA9-1ACCB569520E}"/>
              </a:ext>
            </a:extLst>
          </p:cNvPr>
          <p:cNvCxnSpPr>
            <a:cxnSpLocks/>
            <a:stCxn id="9" idx="0"/>
            <a:endCxn id="8" idx="0"/>
          </p:cNvCxnSpPr>
          <p:nvPr/>
        </p:nvCxnSpPr>
        <p:spPr>
          <a:xfrm rot="16200000" flipH="1">
            <a:off x="4983051" y="1633154"/>
            <a:ext cx="1846072" cy="2960210"/>
          </a:xfrm>
          <a:prstGeom prst="bentConnector3">
            <a:avLst>
              <a:gd name="adj1" fmla="val -44051"/>
            </a:avLst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36048F16-E72F-BA9B-F60F-32153434C54D}"/>
              </a:ext>
            </a:extLst>
          </p:cNvPr>
          <p:cNvCxnSpPr>
            <a:cxnSpLocks/>
          </p:cNvCxnSpPr>
          <p:nvPr/>
        </p:nvCxnSpPr>
        <p:spPr>
          <a:xfrm flipH="1">
            <a:off x="4888099" y="4017916"/>
            <a:ext cx="377075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AAD50351-641A-E8DD-9F20-E5A420A4F0C9}"/>
              </a:ext>
            </a:extLst>
          </p:cNvPr>
          <p:cNvCxnSpPr>
            <a:cxnSpLocks/>
          </p:cNvCxnSpPr>
          <p:nvPr/>
        </p:nvCxnSpPr>
        <p:spPr>
          <a:xfrm flipH="1">
            <a:off x="4783380" y="4455130"/>
            <a:ext cx="377075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D436CA69-3C2A-5A76-29FD-6D045EB9D3F1}"/>
              </a:ext>
            </a:extLst>
          </p:cNvPr>
          <p:cNvCxnSpPr>
            <a:cxnSpLocks/>
          </p:cNvCxnSpPr>
          <p:nvPr/>
        </p:nvCxnSpPr>
        <p:spPr>
          <a:xfrm flipH="1">
            <a:off x="4693439" y="4615026"/>
            <a:ext cx="377075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0BC6041-C8AC-2EF4-E758-03D8CB9F6B09}"/>
              </a:ext>
            </a:extLst>
          </p:cNvPr>
          <p:cNvCxnSpPr>
            <a:cxnSpLocks/>
          </p:cNvCxnSpPr>
          <p:nvPr/>
        </p:nvCxnSpPr>
        <p:spPr>
          <a:xfrm flipH="1">
            <a:off x="4768390" y="4939813"/>
            <a:ext cx="377075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EB8BCEB2-BBE5-49FF-02E9-D00A8080C5DF}"/>
              </a:ext>
            </a:extLst>
          </p:cNvPr>
          <p:cNvCxnSpPr>
            <a:cxnSpLocks/>
          </p:cNvCxnSpPr>
          <p:nvPr/>
        </p:nvCxnSpPr>
        <p:spPr>
          <a:xfrm flipH="1">
            <a:off x="4775502" y="5102142"/>
            <a:ext cx="377075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41D9B171-C388-5E29-D7A3-73724C021B0D}"/>
              </a:ext>
            </a:extLst>
          </p:cNvPr>
          <p:cNvCxnSpPr>
            <a:cxnSpLocks/>
          </p:cNvCxnSpPr>
          <p:nvPr/>
        </p:nvCxnSpPr>
        <p:spPr>
          <a:xfrm flipH="1">
            <a:off x="4993243" y="5426929"/>
            <a:ext cx="377075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796E5FAD-9324-6958-BCFE-95D96D4E3E81}"/>
              </a:ext>
            </a:extLst>
          </p:cNvPr>
          <p:cNvCxnSpPr>
            <a:cxnSpLocks/>
          </p:cNvCxnSpPr>
          <p:nvPr/>
        </p:nvCxnSpPr>
        <p:spPr>
          <a:xfrm flipH="1">
            <a:off x="4678447" y="5591752"/>
            <a:ext cx="377075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D9513DB9-CC97-4388-E549-696C76553943}"/>
              </a:ext>
            </a:extLst>
          </p:cNvPr>
          <p:cNvCxnSpPr>
            <a:cxnSpLocks/>
          </p:cNvCxnSpPr>
          <p:nvPr/>
        </p:nvCxnSpPr>
        <p:spPr>
          <a:xfrm flipH="1">
            <a:off x="5481738" y="5916539"/>
            <a:ext cx="377075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3869655-CBBF-AEE3-9D2C-7DA2E17A395A}"/>
                  </a:ext>
                </a:extLst>
              </p:cNvPr>
              <p:cNvSpPr txBox="1"/>
              <p:nvPr/>
            </p:nvSpPr>
            <p:spPr>
              <a:xfrm>
                <a:off x="336002" y="5516873"/>
                <a:ext cx="2590476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Only a </a:t>
                </a:r>
                <a:r>
                  <a:rPr lang="en-US" b="1" dirty="0">
                    <a:solidFill>
                      <a:srgbClr val="7030A0"/>
                    </a:solidFill>
                  </a:rPr>
                  <a:t>constant</a:t>
                </a:r>
                <a:r>
                  <a:rPr lang="en-US" dirty="0"/>
                  <a:t> function will produce a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</m:d>
                  </m:oMath>
                </a14:m>
                <a:r>
                  <a:rPr lang="en-US" dirty="0"/>
                  <a:t> of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,0,0,0,0,0,0,0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3869655-CBBF-AEE3-9D2C-7DA2E17A39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002" y="5516873"/>
                <a:ext cx="2590476" cy="923330"/>
              </a:xfrm>
              <a:prstGeom prst="rect">
                <a:avLst/>
              </a:prstGeom>
              <a:blipFill>
                <a:blip r:embed="rId6"/>
                <a:stretch>
                  <a:fillRect t="-18543" r="-1412" b="-443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12248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000"/>
                            </p:stCondLst>
                            <p:childTnLst>
                              <p:par>
                                <p:cTn id="7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00"/>
                            </p:stCondLst>
                            <p:childTnLst>
                              <p:par>
                                <p:cTn id="8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00"/>
                            </p:stCondLst>
                            <p:childTnLst>
                              <p:par>
                                <p:cTn id="8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000"/>
                            </p:stCondLst>
                            <p:childTnLst>
                              <p:par>
                                <p:cTn id="9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500"/>
                            </p:stCondLst>
                            <p:childTnLst>
                              <p:par>
                                <p:cTn id="10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1000"/>
                            </p:stCondLst>
                            <p:childTnLst>
                              <p:par>
                                <p:cTn id="10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500"/>
                            </p:stCondLst>
                            <p:childTnLst>
                              <p:par>
                                <p:cTn id="1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1" grpId="0"/>
      <p:bldP spid="24" grpId="0"/>
      <p:bldP spid="25" grpId="0"/>
      <p:bldP spid="26" grpId="0" animBg="1"/>
      <p:bldP spid="27" grpId="0"/>
      <p:bldP spid="29" grpId="0" animBg="1"/>
      <p:bldP spid="30" grpId="0"/>
      <p:bldP spid="31" grpId="0"/>
      <p:bldP spid="33" grpId="0" animBg="1"/>
      <p:bldP spid="34" grpId="0"/>
      <p:bldP spid="3" grpId="0"/>
      <p:bldP spid="9" grpId="0" animBg="1"/>
      <p:bldP spid="4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84160A0-E6D0-5667-160F-986CF3660A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3855" y="1810683"/>
            <a:ext cx="2932396" cy="272384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E9FDB43-A823-49DE-AFC0-DE0F485E7C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628" y="355595"/>
            <a:ext cx="4474012" cy="621140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3954" y="355595"/>
            <a:ext cx="3308471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 </a:t>
            </a:r>
            <a:r>
              <a:rPr lang="en-US" sz="3200" dirty="0">
                <a:latin typeface="+mn-lt"/>
              </a:rPr>
              <a:t>Cell 1</a:t>
            </a:r>
            <a:br>
              <a:rPr lang="en-US" sz="3200" b="1" dirty="0">
                <a:solidFill>
                  <a:srgbClr val="0070C0"/>
                </a:solidFill>
                <a:latin typeface="+mn-lt"/>
              </a:rPr>
            </a:br>
            <a:r>
              <a:rPr lang="en-US" sz="2800" dirty="0">
                <a:latin typeface="+mn-lt"/>
              </a:rPr>
              <a:t>deutsch_jozsa.ipynb</a:t>
            </a:r>
            <a:endParaRPr lang="en-US" sz="3200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21</a:t>
            </a:fld>
            <a:endParaRPr lang="en-US" dirty="0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AFAD57D-44DE-4B12-9A3D-E8F48E76698F}"/>
              </a:ext>
            </a:extLst>
          </p:cNvPr>
          <p:cNvGrpSpPr/>
          <p:nvPr/>
        </p:nvGrpSpPr>
        <p:grpSpPr>
          <a:xfrm>
            <a:off x="3014764" y="608233"/>
            <a:ext cx="1076632" cy="369332"/>
            <a:chOff x="4968362" y="2079211"/>
            <a:chExt cx="1076632" cy="369332"/>
          </a:xfrm>
        </p:grpSpPr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CB842294-6787-484B-9AC4-EAC08418B6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0B62EA9-4D9E-41F4-B2E6-D6B163DB0283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F45A2C31-8E34-4EF6-B20D-46DB76A66C2E}"/>
              </a:ext>
            </a:extLst>
          </p:cNvPr>
          <p:cNvGrpSpPr/>
          <p:nvPr/>
        </p:nvGrpSpPr>
        <p:grpSpPr>
          <a:xfrm>
            <a:off x="3206755" y="1264241"/>
            <a:ext cx="1076632" cy="369332"/>
            <a:chOff x="4704120" y="2356972"/>
            <a:chExt cx="1076632" cy="369332"/>
          </a:xfrm>
        </p:grpSpPr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90B9EE65-CDDE-47F7-94F9-DAA7EB558C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C76CE8A9-E496-4E3B-BD73-213E6FEA6597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1424F47D-3A46-429C-8F60-A0D66A0CD6FE}"/>
              </a:ext>
            </a:extLst>
          </p:cNvPr>
          <p:cNvGrpSpPr/>
          <p:nvPr/>
        </p:nvGrpSpPr>
        <p:grpSpPr>
          <a:xfrm>
            <a:off x="1974137" y="1984754"/>
            <a:ext cx="1068643" cy="369332"/>
            <a:chOff x="3647644" y="4910075"/>
            <a:chExt cx="1068643" cy="369332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31A55E18-E418-4826-B865-79A4A5A9B6FD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6FC392DC-04EF-4971-A62E-40F2DB1423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F50A7DAE-7373-4BF7-9D5B-4C59ED28FE95}"/>
              </a:ext>
            </a:extLst>
          </p:cNvPr>
          <p:cNvGrpSpPr/>
          <p:nvPr/>
        </p:nvGrpSpPr>
        <p:grpSpPr>
          <a:xfrm>
            <a:off x="2638986" y="5357056"/>
            <a:ext cx="1064340" cy="369332"/>
            <a:chOff x="3647644" y="5421073"/>
            <a:chExt cx="1064340" cy="369332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B249A2B2-02CD-4B72-B4BE-DCC75A2089F3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A8560B3F-32F8-421D-A3FC-34B42408C68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245A36A4-55D8-421E-8A42-AAD84D171156}"/>
              </a:ext>
            </a:extLst>
          </p:cNvPr>
          <p:cNvGrpSpPr/>
          <p:nvPr/>
        </p:nvGrpSpPr>
        <p:grpSpPr>
          <a:xfrm>
            <a:off x="1554704" y="6280264"/>
            <a:ext cx="1068643" cy="369332"/>
            <a:chOff x="3647644" y="5359159"/>
            <a:chExt cx="1068643" cy="369332"/>
          </a:xfrm>
        </p:grpSpPr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6359D1CC-C2CD-4F1D-8D96-8253C287D65F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51508A9E-F3D9-4CAC-80F6-8F99D320B71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B1919963-6F77-4AAA-8703-B12A8CC364B6}"/>
              </a:ext>
            </a:extLst>
          </p:cNvPr>
          <p:cNvSpPr/>
          <p:nvPr/>
        </p:nvSpPr>
        <p:spPr>
          <a:xfrm>
            <a:off x="6033540" y="2806854"/>
            <a:ext cx="2353457" cy="2462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80A895E-4D65-4BD3-B591-30C4E906E214}"/>
              </a:ext>
            </a:extLst>
          </p:cNvPr>
          <p:cNvSpPr/>
          <p:nvPr/>
        </p:nvSpPr>
        <p:spPr>
          <a:xfrm>
            <a:off x="5925939" y="3327590"/>
            <a:ext cx="1509182" cy="2462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C56C3BBC-F797-49F3-9ACC-EC39E2D65D05}"/>
              </a:ext>
            </a:extLst>
          </p:cNvPr>
          <p:cNvCxnSpPr>
            <a:cxnSpLocks/>
            <a:stCxn id="21" idx="1"/>
            <a:endCxn id="39" idx="1"/>
          </p:cNvCxnSpPr>
          <p:nvPr/>
        </p:nvCxnSpPr>
        <p:spPr>
          <a:xfrm rot="10800000" flipV="1">
            <a:off x="5925940" y="2929996"/>
            <a:ext cx="107601" cy="520736"/>
          </a:xfrm>
          <a:prstGeom prst="bentConnector3">
            <a:avLst>
              <a:gd name="adj1" fmla="val 312452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07CC67E-F46B-4749-94E7-65FDF56B5C22}"/>
              </a:ext>
            </a:extLst>
          </p:cNvPr>
          <p:cNvGrpSpPr/>
          <p:nvPr/>
        </p:nvGrpSpPr>
        <p:grpSpPr>
          <a:xfrm>
            <a:off x="1922636" y="3116590"/>
            <a:ext cx="1076632" cy="369332"/>
            <a:chOff x="2157212" y="5356391"/>
            <a:chExt cx="1076632" cy="369332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3D918F0-68B0-4820-8788-9B42E7D28C85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22F6CD82-0CD6-4944-B92E-F5C7A6B6C9B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B2FB1853-D094-4DED-8F80-07D853D9E339}"/>
              </a:ext>
            </a:extLst>
          </p:cNvPr>
          <p:cNvGrpSpPr/>
          <p:nvPr/>
        </p:nvGrpSpPr>
        <p:grpSpPr>
          <a:xfrm>
            <a:off x="1974137" y="3599902"/>
            <a:ext cx="1076632" cy="369332"/>
            <a:chOff x="2157212" y="5356391"/>
            <a:chExt cx="1076632" cy="369332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F82803B-29AB-4539-82EE-4D5AE15A6BA5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CFFD34C8-AF34-450C-869C-E7223FFBD1B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06612488-FB7E-4E05-B8FB-C9C858977407}"/>
              </a:ext>
            </a:extLst>
          </p:cNvPr>
          <p:cNvGrpSpPr/>
          <p:nvPr/>
        </p:nvGrpSpPr>
        <p:grpSpPr>
          <a:xfrm>
            <a:off x="2085031" y="4059064"/>
            <a:ext cx="1076632" cy="369332"/>
            <a:chOff x="2157212" y="5356391"/>
            <a:chExt cx="1076632" cy="3693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B15D422B-5BE2-40D6-999C-A7F8DB3D4FD5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3EEB3FE3-B438-453F-A0BA-AA2388AD431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5F9B091F-885E-4E85-8EFC-C0761CCAA7E7}"/>
              </a:ext>
            </a:extLst>
          </p:cNvPr>
          <p:cNvGrpSpPr/>
          <p:nvPr/>
        </p:nvGrpSpPr>
        <p:grpSpPr>
          <a:xfrm>
            <a:off x="1876989" y="2441086"/>
            <a:ext cx="1076632" cy="369332"/>
            <a:chOff x="2157212" y="5356391"/>
            <a:chExt cx="1076632" cy="369332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1DA1AFCD-F03C-41C7-B3F3-3DBE095B61EC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1F44678B-074E-4F07-9C4B-6F96A27737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B043D587-B472-4901-8C84-D6ADFBDD75EF}"/>
              </a:ext>
            </a:extLst>
          </p:cNvPr>
          <p:cNvGrpSpPr/>
          <p:nvPr/>
        </p:nvGrpSpPr>
        <p:grpSpPr>
          <a:xfrm>
            <a:off x="1974137" y="4713288"/>
            <a:ext cx="1076632" cy="369332"/>
            <a:chOff x="2157212" y="5356391"/>
            <a:chExt cx="1076632" cy="369332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E123DA6B-449A-4781-AFE9-4BF5C304785F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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A7B8E5D4-C87E-4608-A94C-8B50542E327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49702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3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DE96FE0-7D85-445B-B2FC-9E5D411088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2687" y="1501333"/>
            <a:ext cx="3062663" cy="503758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E9FDB43-A823-49DE-AFC0-DE0F485E7C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628" y="355595"/>
            <a:ext cx="4474012" cy="621140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3954" y="355595"/>
            <a:ext cx="3308471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Cells 1-4</a:t>
            </a:r>
            <a:br>
              <a:rPr lang="en-US" sz="3200" b="1" dirty="0">
                <a:solidFill>
                  <a:srgbClr val="0070C0"/>
                </a:solidFill>
                <a:latin typeface="+mn-lt"/>
              </a:rPr>
            </a:br>
            <a:r>
              <a:rPr lang="en-US" sz="2800" dirty="0">
                <a:latin typeface="+mn-lt"/>
              </a:rPr>
              <a:t>deutsch_Jozsa.ipynb</a:t>
            </a:r>
            <a:endParaRPr lang="en-US" sz="3200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22</a:t>
            </a:fld>
            <a:endParaRPr lang="en-US" dirty="0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AFAD57D-44DE-4B12-9A3D-E8F48E76698F}"/>
              </a:ext>
            </a:extLst>
          </p:cNvPr>
          <p:cNvGrpSpPr/>
          <p:nvPr/>
        </p:nvGrpSpPr>
        <p:grpSpPr>
          <a:xfrm>
            <a:off x="6050267" y="2418601"/>
            <a:ext cx="1076632" cy="369332"/>
            <a:chOff x="4968362" y="2079211"/>
            <a:chExt cx="1076632" cy="369332"/>
          </a:xfrm>
        </p:grpSpPr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CB842294-6787-484B-9AC4-EAC08418B6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0B62EA9-4D9E-41F4-B2E6-D6B163DB0283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F45A2C31-8E34-4EF6-B20D-46DB76A66C2E}"/>
              </a:ext>
            </a:extLst>
          </p:cNvPr>
          <p:cNvGrpSpPr/>
          <p:nvPr/>
        </p:nvGrpSpPr>
        <p:grpSpPr>
          <a:xfrm>
            <a:off x="6050267" y="3697707"/>
            <a:ext cx="1076632" cy="369332"/>
            <a:chOff x="4704120" y="2356972"/>
            <a:chExt cx="1076632" cy="369332"/>
          </a:xfrm>
        </p:grpSpPr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90B9EE65-CDDE-47F7-94F9-DAA7EB558C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C76CE8A9-E496-4E3B-BD73-213E6FEA6597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1424F47D-3A46-429C-8F60-A0D66A0CD6FE}"/>
              </a:ext>
            </a:extLst>
          </p:cNvPr>
          <p:cNvGrpSpPr/>
          <p:nvPr/>
        </p:nvGrpSpPr>
        <p:grpSpPr>
          <a:xfrm>
            <a:off x="6050267" y="4976813"/>
            <a:ext cx="1068643" cy="369332"/>
            <a:chOff x="3647644" y="4910075"/>
            <a:chExt cx="1068643" cy="369332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31A55E18-E418-4826-B865-79A4A5A9B6FD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6FC392DC-04EF-4971-A62E-40F2DB1423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F50A7DAE-7373-4BF7-9D5B-4C59ED28FE95}"/>
              </a:ext>
            </a:extLst>
          </p:cNvPr>
          <p:cNvGrpSpPr/>
          <p:nvPr/>
        </p:nvGrpSpPr>
        <p:grpSpPr>
          <a:xfrm>
            <a:off x="6050267" y="6269960"/>
            <a:ext cx="1064340" cy="369332"/>
            <a:chOff x="3647644" y="5421073"/>
            <a:chExt cx="1064340" cy="369332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B249A2B2-02CD-4B72-B4BE-DCC75A2089F3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A8560B3F-32F8-421D-A3FC-34B42408C68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251B517B-A647-D85F-3BE7-A5AC162D2A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0892" y="3129819"/>
            <a:ext cx="1165061" cy="2216326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86CC9F6-5FB3-B13E-1FB6-F446E0D93110}"/>
              </a:ext>
            </a:extLst>
          </p:cNvPr>
          <p:cNvSpPr/>
          <p:nvPr/>
        </p:nvSpPr>
        <p:spPr>
          <a:xfrm>
            <a:off x="5403954" y="5666282"/>
            <a:ext cx="374754" cy="3897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10EAC26B-0E8C-DDC1-209C-1836836D55EB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4405953" y="4237982"/>
            <a:ext cx="998001" cy="1623172"/>
          </a:xfrm>
          <a:prstGeom prst="bent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4892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49" y="1825625"/>
                <a:ext cx="7886700" cy="4596946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On a quantum computer, we can answer the question whether the hidden function is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balanced</a:t>
                </a:r>
                <a:r>
                  <a:rPr lang="en-US" sz="2400" dirty="0"/>
                  <a:t> or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constant</a:t>
                </a:r>
                <a:r>
                  <a:rPr lang="en-US" sz="2400" dirty="0"/>
                  <a:t>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in just </a:t>
                </a:r>
                <a:r>
                  <a:rPr lang="en-US" sz="2400" b="1" u="sng" dirty="0">
                    <a:solidFill>
                      <a:srgbClr val="FF0000"/>
                    </a:solidFill>
                  </a:rPr>
                  <a:t>one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 step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This is </a:t>
                </a:r>
                <a:r>
                  <a:rPr lang="en-US" sz="2400" b="1" u="sng" dirty="0"/>
                  <a:t>exponential</a:t>
                </a:r>
                <a:r>
                  <a:rPr lang="en-US" sz="2400" dirty="0"/>
                  <a:t> speed-up over the provably optimal classical algorithm which requires (on average)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sz="2400" dirty="0"/>
                  <a:t> steps for a function with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400" dirty="0"/>
                  <a:t> inputs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This is an admittedly contrived problem, but it shows the potential for a quantum computer to outperform classical algorithms that were proven "optimal"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It is also noteworthy that to learn the fundamentals of quantum computing you only need to know a little Python, a few things about matrices, and a feel for complex numbers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0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49" y="1825625"/>
                <a:ext cx="7886700" cy="4596946"/>
              </a:xfrm>
              <a:blipFill>
                <a:blip r:embed="rId3"/>
                <a:stretch>
                  <a:fillRect l="-1005" t="-1854" r="-1082" b="-7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23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770823F-9ED9-4FF5-B8D1-C517ABABB1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Deutsch-Jozsa Oracle</a:t>
            </a:r>
          </a:p>
        </p:txBody>
      </p:sp>
    </p:spTree>
    <p:extLst>
      <p:ext uri="{BB962C8B-B14F-4D97-AF65-F5344CB8AC3E}">
        <p14:creationId xmlns:p14="http://schemas.microsoft.com/office/powerpoint/2010/main" val="125730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Deutsch-Jozsa Oracle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24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103F0E7-6B9A-489C-9AF2-D1C3A297DD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813" y="2173261"/>
            <a:ext cx="7830866" cy="414642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5959CCD-EF68-472C-AA55-DAA5F3F0E53D}"/>
              </a:ext>
            </a:extLst>
          </p:cNvPr>
          <p:cNvSpPr txBox="1"/>
          <p:nvPr/>
        </p:nvSpPr>
        <p:spPr>
          <a:xfrm>
            <a:off x="1043449" y="1468581"/>
            <a:ext cx="7057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4"/>
              </a:rPr>
              <a:t>https://qiskit.org/textbook/ch-algorithms/deutsch-jozsa.html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554395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Grover's Algorithm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25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DB60F3A-88F7-0292-7AFE-C8E02983A4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9649" y="1663628"/>
            <a:ext cx="5208371" cy="120293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73F5F9F-86FA-9057-AF22-F6B4E275D324}"/>
              </a:ext>
            </a:extLst>
          </p:cNvPr>
          <p:cNvSpPr txBox="1"/>
          <p:nvPr/>
        </p:nvSpPr>
        <p:spPr>
          <a:xfrm>
            <a:off x="3440243" y="1478962"/>
            <a:ext cx="2263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Finding the Winner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9C8F869-4DBD-3473-D975-FFEEB5A3492D}"/>
              </a:ext>
            </a:extLst>
          </p:cNvPr>
          <p:cNvSpPr txBox="1"/>
          <p:nvPr/>
        </p:nvSpPr>
        <p:spPr>
          <a:xfrm>
            <a:off x="6857288" y="1941928"/>
            <a:ext cx="18145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Avg. Case = N / 2</a:t>
            </a:r>
          </a:p>
          <a:p>
            <a:r>
              <a:rPr lang="en-US" dirty="0">
                <a:solidFill>
                  <a:srgbClr val="7030A0"/>
                </a:solidFill>
              </a:rPr>
              <a:t>Worst Case = N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5980724-684C-018A-9C7D-8220D79C70AA}"/>
              </a:ext>
            </a:extLst>
          </p:cNvPr>
          <p:cNvGrpSpPr/>
          <p:nvPr/>
        </p:nvGrpSpPr>
        <p:grpSpPr>
          <a:xfrm>
            <a:off x="2099906" y="3027762"/>
            <a:ext cx="4247855" cy="371429"/>
            <a:chOff x="2210095" y="3058620"/>
            <a:chExt cx="4247855" cy="371429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0F9AE17D-8DED-D3E5-5C7F-DD25EA3BDF9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10095" y="3058620"/>
              <a:ext cx="2361905" cy="371429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9740994-09FF-AA5F-AD7D-AC6F7A9990E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91283" y="3063382"/>
              <a:ext cx="1066667" cy="361905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ECD5ACA-AE2F-124C-452E-1E37EF4AECFE}"/>
                </a:ext>
              </a:extLst>
            </p:cNvPr>
            <p:cNvSpPr txBox="1"/>
            <p:nvPr/>
          </p:nvSpPr>
          <p:spPr>
            <a:xfrm>
              <a:off x="4539431" y="3059668"/>
              <a:ext cx="8844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map to</a:t>
              </a:r>
            </a:p>
          </p:txBody>
        </p: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5DCDFA8C-E07F-FEF7-97D6-B99A16714C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8176" y="4613056"/>
            <a:ext cx="2627124" cy="81854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EB391F0-5B80-3F10-DFF5-D3F9F292BD4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55867" y="3688302"/>
            <a:ext cx="4819957" cy="266804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4416FF10-9178-3EE5-BB88-29A8B5BC11F6}"/>
              </a:ext>
            </a:extLst>
          </p:cNvPr>
          <p:cNvSpPr txBox="1"/>
          <p:nvPr/>
        </p:nvSpPr>
        <p:spPr>
          <a:xfrm>
            <a:off x="735229" y="3025097"/>
            <a:ext cx="884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N = 3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6A659E9-87A6-AD79-ED88-8368A73E0678}"/>
                  </a:ext>
                </a:extLst>
              </p:cNvPr>
              <p:cNvSpPr txBox="1"/>
              <p:nvPr/>
            </p:nvSpPr>
            <p:spPr>
              <a:xfrm>
                <a:off x="7848037" y="5634246"/>
                <a:ext cx="74132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rgbClr val="7030A0"/>
                    </a:solidFill>
                  </a:rPr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𝟓</m:t>
                        </m:r>
                      </m:e>
                      <m:sub>
                        <m:r>
                          <a:rPr lang="en-US" b="1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𝟏𝟎</m:t>
                        </m:r>
                      </m:sub>
                    </m:sSub>
                  </m:oMath>
                </a14:m>
                <a:endParaRPr lang="en-US" b="1" dirty="0">
                  <a:solidFill>
                    <a:srgbClr val="7030A0"/>
                  </a:solidFill>
                </a:endParaRPr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6A659E9-87A6-AD79-ED88-8368A73E06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8037" y="5634246"/>
                <a:ext cx="741326" cy="369332"/>
              </a:xfrm>
              <a:prstGeom prst="rect">
                <a:avLst/>
              </a:prstGeom>
              <a:blipFill>
                <a:blip r:embed="rId8"/>
                <a:stretch>
                  <a:fillRect l="-4098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ectangle 24">
            <a:extLst>
              <a:ext uri="{FF2B5EF4-FFF2-40B4-BE49-F238E27FC236}">
                <a16:creationId xmlns:a16="http://schemas.microsoft.com/office/drawing/2014/main" id="{EB1580A6-1064-B3F6-2CB4-A3599AF7E8E5}"/>
              </a:ext>
            </a:extLst>
          </p:cNvPr>
          <p:cNvSpPr/>
          <p:nvPr/>
        </p:nvSpPr>
        <p:spPr>
          <a:xfrm>
            <a:off x="6086007" y="5314013"/>
            <a:ext cx="371943" cy="320233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300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23" grpId="0"/>
      <p:bldP spid="24" grpId="0"/>
      <p:bldP spid="2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Grover's Algorithm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937B1D-731D-65A3-4906-9EB1D9382B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9828" y="1398748"/>
            <a:ext cx="6004344" cy="5322728"/>
          </a:xfrm>
          <a:prstGeom prst="rect">
            <a:avLst/>
          </a:prstGeom>
          <a:ln>
            <a:noFill/>
          </a:ln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4EDF6B3-7824-8F50-D845-249D6600057A}"/>
              </a:ext>
            </a:extLst>
          </p:cNvPr>
          <p:cNvCxnSpPr/>
          <p:nvPr/>
        </p:nvCxnSpPr>
        <p:spPr>
          <a:xfrm flipV="1">
            <a:off x="2278505" y="3207895"/>
            <a:ext cx="284813" cy="33727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F20CB3CB-D51F-628B-1A3F-9326BF3AFB00}"/>
              </a:ext>
            </a:extLst>
          </p:cNvPr>
          <p:cNvSpPr/>
          <p:nvPr/>
        </p:nvSpPr>
        <p:spPr>
          <a:xfrm>
            <a:off x="5958590" y="3762531"/>
            <a:ext cx="1364105" cy="269823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D40A9D6-448D-0863-9C7C-249805D8802E}"/>
              </a:ext>
            </a:extLst>
          </p:cNvPr>
          <p:cNvCxnSpPr/>
          <p:nvPr/>
        </p:nvCxnSpPr>
        <p:spPr>
          <a:xfrm flipV="1">
            <a:off x="1726367" y="5931108"/>
            <a:ext cx="284813" cy="33727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6C2A0C2-F072-FEFF-4259-32A2FD7CFF7F}"/>
              </a:ext>
            </a:extLst>
          </p:cNvPr>
          <p:cNvCxnSpPr>
            <a:cxnSpLocks/>
          </p:cNvCxnSpPr>
          <p:nvPr/>
        </p:nvCxnSpPr>
        <p:spPr>
          <a:xfrm flipH="1">
            <a:off x="3702571" y="4861810"/>
            <a:ext cx="432216" cy="38758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C2E6CED0-29C7-534F-B6CA-233186E860C4}"/>
              </a:ext>
            </a:extLst>
          </p:cNvPr>
          <p:cNvSpPr txBox="1"/>
          <p:nvPr/>
        </p:nvSpPr>
        <p:spPr>
          <a:xfrm>
            <a:off x="4826832" y="6308208"/>
            <a:ext cx="1768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Ancilla qubit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2C2BF8B-FCAD-4FB8-1059-7CAEB6BAA6C3}"/>
              </a:ext>
            </a:extLst>
          </p:cNvPr>
          <p:cNvSpPr/>
          <p:nvPr/>
        </p:nvSpPr>
        <p:spPr>
          <a:xfrm>
            <a:off x="1244184" y="3680085"/>
            <a:ext cx="6618157" cy="304139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2E6DFBF-D242-C6DD-B63A-B7FCA8665873}"/>
              </a:ext>
            </a:extLst>
          </p:cNvPr>
          <p:cNvSpPr/>
          <p:nvPr/>
        </p:nvSpPr>
        <p:spPr>
          <a:xfrm>
            <a:off x="6595671" y="1398748"/>
            <a:ext cx="914401" cy="302636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05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/>
      <p:bldP spid="18" grpId="0" animBg="1"/>
      <p:bldP spid="20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Grover's Algorithm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27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2C54264-9810-92F0-CED2-27F9947348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131" y="1574566"/>
            <a:ext cx="8019738" cy="141364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727831F-E631-43F3-C552-F70624E93688}"/>
              </a:ext>
            </a:extLst>
          </p:cNvPr>
          <p:cNvSpPr txBox="1"/>
          <p:nvPr/>
        </p:nvSpPr>
        <p:spPr>
          <a:xfrm>
            <a:off x="749508" y="1099249"/>
            <a:ext cx="1461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Initialization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2DBDF1A-5898-FF4A-7A78-2BFD8B117080}"/>
              </a:ext>
            </a:extLst>
          </p:cNvPr>
          <p:cNvSpPr txBox="1"/>
          <p:nvPr/>
        </p:nvSpPr>
        <p:spPr>
          <a:xfrm>
            <a:off x="1768839" y="2988213"/>
            <a:ext cx="68130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The Oracle decrees (encodes) which state is the winner</a:t>
            </a:r>
          </a:p>
          <a:p>
            <a:pPr algn="ctr"/>
            <a:r>
              <a:rPr lang="en-US" dirty="0">
                <a:solidFill>
                  <a:srgbClr val="7030A0"/>
                </a:solidFill>
              </a:rPr>
              <a:t>A CZ gate (with two input qubits) marks the winner to be at </a:t>
            </a:r>
            <a:r>
              <a:rPr lang="en-US" b="1" dirty="0">
                <a:solidFill>
                  <a:srgbClr val="7030A0"/>
                </a:solidFill>
              </a:rPr>
              <a:t>location 3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B7C359B-8433-489C-B6E1-82378381A1DB}"/>
                  </a:ext>
                </a:extLst>
              </p:cNvPr>
              <p:cNvSpPr txBox="1"/>
              <p:nvPr/>
            </p:nvSpPr>
            <p:spPr>
              <a:xfrm>
                <a:off x="3115143" y="1283915"/>
                <a:ext cx="54245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lang="en-US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i="1" smtClean="0">
                                  <a:ln>
                                    <a:solidFill>
                                      <a:srgbClr val="7030A0"/>
                                    </a:solidFill>
                                  </a:ln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n>
                                    <a:solidFill>
                                      <a:srgbClr val="7030A0"/>
                                    </a:solidFill>
                                  </a:ln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B7C359B-8433-489C-B6E1-82378381A1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5143" y="1283915"/>
                <a:ext cx="542457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69286CAC-8B2B-BA5D-E91A-1E85590041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2896" y="3869787"/>
            <a:ext cx="6169858" cy="2747859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7D065EE-47F8-4AA3-AE7A-4B740FE4BE28}"/>
              </a:ext>
            </a:extLst>
          </p:cNvPr>
          <p:cNvCxnSpPr>
            <a:cxnSpLocks/>
          </p:cNvCxnSpPr>
          <p:nvPr/>
        </p:nvCxnSpPr>
        <p:spPr>
          <a:xfrm flipH="1">
            <a:off x="1461228" y="1413812"/>
            <a:ext cx="1" cy="285268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B212CD5D-2D7B-D1E8-BB07-C07A18979A36}"/>
              </a:ext>
            </a:extLst>
          </p:cNvPr>
          <p:cNvSpPr/>
          <p:nvPr/>
        </p:nvSpPr>
        <p:spPr>
          <a:xfrm>
            <a:off x="2196059" y="1669100"/>
            <a:ext cx="434715" cy="939189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0BD76F82-98D5-4B38-6A8A-C573480B354A}"/>
              </a:ext>
            </a:extLst>
          </p:cNvPr>
          <p:cNvCxnSpPr>
            <a:cxnSpLocks/>
            <a:stCxn id="17" idx="2"/>
            <a:endCxn id="15" idx="1"/>
          </p:cNvCxnSpPr>
          <p:nvPr/>
        </p:nvCxnSpPr>
        <p:spPr>
          <a:xfrm rot="5400000">
            <a:off x="1739583" y="2637545"/>
            <a:ext cx="703090" cy="644578"/>
          </a:xfrm>
          <a:prstGeom prst="bentConnector4">
            <a:avLst>
              <a:gd name="adj1" fmla="val 20622"/>
              <a:gd name="adj2" fmla="val 135465"/>
            </a:avLst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CC12B940-B256-F125-4730-84C41450FCDB}"/>
              </a:ext>
            </a:extLst>
          </p:cNvPr>
          <p:cNvSpPr txBox="1"/>
          <p:nvPr/>
        </p:nvSpPr>
        <p:spPr>
          <a:xfrm>
            <a:off x="7320353" y="5243716"/>
            <a:ext cx="15215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 current mean amplitude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7BFCA9DB-4D3C-F400-C763-B6E69639F7A4}"/>
              </a:ext>
            </a:extLst>
          </p:cNvPr>
          <p:cNvCxnSpPr>
            <a:cxnSpLocks/>
          </p:cNvCxnSpPr>
          <p:nvPr/>
        </p:nvCxnSpPr>
        <p:spPr>
          <a:xfrm flipH="1">
            <a:off x="6895475" y="5705381"/>
            <a:ext cx="729288" cy="464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1171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5" grpId="0"/>
      <p:bldP spid="9" grpId="0"/>
      <p:bldP spid="17" grpId="0" animBg="1"/>
      <p:bldP spid="2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DBE97FB-FD88-C26E-3318-C387B5568C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3175" y="3801149"/>
            <a:ext cx="6257178" cy="2885133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Grover's Algorithm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2C54264-9810-92F0-CED2-27F9947348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131" y="1574566"/>
            <a:ext cx="8019738" cy="141364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727831F-E631-43F3-C552-F70624E93688}"/>
              </a:ext>
            </a:extLst>
          </p:cNvPr>
          <p:cNvSpPr txBox="1"/>
          <p:nvPr/>
        </p:nvSpPr>
        <p:spPr>
          <a:xfrm>
            <a:off x="749508" y="1099249"/>
            <a:ext cx="1461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Initialization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2DBDF1A-5898-FF4A-7A78-2BFD8B117080}"/>
              </a:ext>
            </a:extLst>
          </p:cNvPr>
          <p:cNvSpPr txBox="1"/>
          <p:nvPr/>
        </p:nvSpPr>
        <p:spPr>
          <a:xfrm>
            <a:off x="1768839" y="2988213"/>
            <a:ext cx="68130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The Oracle decrees (encodes) which state is the winner</a:t>
            </a:r>
          </a:p>
          <a:p>
            <a:pPr algn="ctr"/>
            <a:r>
              <a:rPr lang="en-US" dirty="0">
                <a:solidFill>
                  <a:srgbClr val="7030A0"/>
                </a:solidFill>
              </a:rPr>
              <a:t>A CZ gate (with two input qubits) marks the winner to be at </a:t>
            </a:r>
            <a:r>
              <a:rPr lang="en-US" b="1" dirty="0">
                <a:solidFill>
                  <a:srgbClr val="7030A0"/>
                </a:solidFill>
              </a:rPr>
              <a:t>location 3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B7C359B-8433-489C-B6E1-82378381A1DB}"/>
                  </a:ext>
                </a:extLst>
              </p:cNvPr>
              <p:cNvSpPr txBox="1"/>
              <p:nvPr/>
            </p:nvSpPr>
            <p:spPr>
              <a:xfrm>
                <a:off x="3115143" y="1283915"/>
                <a:ext cx="54245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lang="en-US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i="1" smtClean="0">
                                  <a:ln>
                                    <a:solidFill>
                                      <a:srgbClr val="7030A0"/>
                                    </a:solidFill>
                                  </a:ln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n>
                                    <a:solidFill>
                                      <a:srgbClr val="7030A0"/>
                                    </a:solidFill>
                                  </a:ln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B7C359B-8433-489C-B6E1-82378381A1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5143" y="1283915"/>
                <a:ext cx="542457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7D065EE-47F8-4AA3-AE7A-4B740FE4BE28}"/>
              </a:ext>
            </a:extLst>
          </p:cNvPr>
          <p:cNvCxnSpPr>
            <a:cxnSpLocks/>
          </p:cNvCxnSpPr>
          <p:nvPr/>
        </p:nvCxnSpPr>
        <p:spPr>
          <a:xfrm flipH="1">
            <a:off x="1461228" y="1413812"/>
            <a:ext cx="1" cy="285268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B212CD5D-2D7B-D1E8-BB07-C07A18979A36}"/>
              </a:ext>
            </a:extLst>
          </p:cNvPr>
          <p:cNvSpPr/>
          <p:nvPr/>
        </p:nvSpPr>
        <p:spPr>
          <a:xfrm>
            <a:off x="2196059" y="1669100"/>
            <a:ext cx="434715" cy="939189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0BD76F82-98D5-4B38-6A8A-C573480B354A}"/>
              </a:ext>
            </a:extLst>
          </p:cNvPr>
          <p:cNvCxnSpPr>
            <a:cxnSpLocks/>
            <a:stCxn id="17" idx="2"/>
            <a:endCxn id="15" idx="1"/>
          </p:cNvCxnSpPr>
          <p:nvPr/>
        </p:nvCxnSpPr>
        <p:spPr>
          <a:xfrm rot="5400000">
            <a:off x="1739583" y="2637545"/>
            <a:ext cx="703090" cy="644578"/>
          </a:xfrm>
          <a:prstGeom prst="bentConnector4">
            <a:avLst>
              <a:gd name="adj1" fmla="val 20622"/>
              <a:gd name="adj2" fmla="val 135465"/>
            </a:avLst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CC12B940-B256-F125-4730-84C41450FCDB}"/>
              </a:ext>
            </a:extLst>
          </p:cNvPr>
          <p:cNvSpPr txBox="1"/>
          <p:nvPr/>
        </p:nvSpPr>
        <p:spPr>
          <a:xfrm>
            <a:off x="7369540" y="5066761"/>
            <a:ext cx="15215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 new mean amplitude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7BFCA9DB-4D3C-F400-C763-B6E69639F7A4}"/>
              </a:ext>
            </a:extLst>
          </p:cNvPr>
          <p:cNvCxnSpPr>
            <a:cxnSpLocks/>
          </p:cNvCxnSpPr>
          <p:nvPr/>
        </p:nvCxnSpPr>
        <p:spPr>
          <a:xfrm flipH="1">
            <a:off x="6944662" y="5528426"/>
            <a:ext cx="729288" cy="464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D26ED26B-8245-0D3F-7980-B47E657BD3EB}"/>
              </a:ext>
            </a:extLst>
          </p:cNvPr>
          <p:cNvSpPr/>
          <p:nvPr/>
        </p:nvSpPr>
        <p:spPr>
          <a:xfrm>
            <a:off x="4126044" y="1669100"/>
            <a:ext cx="434715" cy="93918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919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19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BFEEE36-9BBC-460B-A405-58A3663F8C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0278" y="3791891"/>
            <a:ext cx="5622438" cy="2894391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Grover's Algorithm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29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2C54264-9810-92F0-CED2-27F9947348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131" y="1574566"/>
            <a:ext cx="8019738" cy="141364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727831F-E631-43F3-C552-F70624E93688}"/>
              </a:ext>
            </a:extLst>
          </p:cNvPr>
          <p:cNvSpPr txBox="1"/>
          <p:nvPr/>
        </p:nvSpPr>
        <p:spPr>
          <a:xfrm>
            <a:off x="749508" y="1099249"/>
            <a:ext cx="1461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Initialization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2DBDF1A-5898-FF4A-7A78-2BFD8B117080}"/>
              </a:ext>
            </a:extLst>
          </p:cNvPr>
          <p:cNvSpPr txBox="1"/>
          <p:nvPr/>
        </p:nvSpPr>
        <p:spPr>
          <a:xfrm>
            <a:off x="1768839" y="2988213"/>
            <a:ext cx="68130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The Oracle decrees (encodes) which state is the winner</a:t>
            </a:r>
          </a:p>
          <a:p>
            <a:pPr algn="ctr"/>
            <a:r>
              <a:rPr lang="en-US" dirty="0">
                <a:solidFill>
                  <a:srgbClr val="7030A0"/>
                </a:solidFill>
              </a:rPr>
              <a:t>A CZ gate (with two input qubits) marks the winner to be at </a:t>
            </a:r>
            <a:r>
              <a:rPr lang="en-US" b="1" dirty="0">
                <a:solidFill>
                  <a:srgbClr val="7030A0"/>
                </a:solidFill>
              </a:rPr>
              <a:t>location 3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B7C359B-8433-489C-B6E1-82378381A1DB}"/>
                  </a:ext>
                </a:extLst>
              </p:cNvPr>
              <p:cNvSpPr txBox="1"/>
              <p:nvPr/>
            </p:nvSpPr>
            <p:spPr>
              <a:xfrm>
                <a:off x="3115143" y="1283915"/>
                <a:ext cx="54245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lang="en-US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i="1" smtClean="0">
                                  <a:ln>
                                    <a:solidFill>
                                      <a:srgbClr val="7030A0"/>
                                    </a:solidFill>
                                  </a:ln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n>
                                    <a:solidFill>
                                      <a:srgbClr val="7030A0"/>
                                    </a:solidFill>
                                  </a:ln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B7C359B-8433-489C-B6E1-82378381A1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5143" y="1283915"/>
                <a:ext cx="542457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7D065EE-47F8-4AA3-AE7A-4B740FE4BE28}"/>
              </a:ext>
            </a:extLst>
          </p:cNvPr>
          <p:cNvCxnSpPr>
            <a:cxnSpLocks/>
          </p:cNvCxnSpPr>
          <p:nvPr/>
        </p:nvCxnSpPr>
        <p:spPr>
          <a:xfrm flipH="1">
            <a:off x="1461228" y="1413812"/>
            <a:ext cx="1" cy="285268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B212CD5D-2D7B-D1E8-BB07-C07A18979A36}"/>
              </a:ext>
            </a:extLst>
          </p:cNvPr>
          <p:cNvSpPr/>
          <p:nvPr/>
        </p:nvSpPr>
        <p:spPr>
          <a:xfrm>
            <a:off x="2196059" y="1669100"/>
            <a:ext cx="434715" cy="939189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0BD76F82-98D5-4B38-6A8A-C573480B354A}"/>
              </a:ext>
            </a:extLst>
          </p:cNvPr>
          <p:cNvCxnSpPr>
            <a:cxnSpLocks/>
            <a:stCxn id="17" idx="2"/>
            <a:endCxn id="15" idx="1"/>
          </p:cNvCxnSpPr>
          <p:nvPr/>
        </p:nvCxnSpPr>
        <p:spPr>
          <a:xfrm rot="5400000">
            <a:off x="1739583" y="2637545"/>
            <a:ext cx="703090" cy="644578"/>
          </a:xfrm>
          <a:prstGeom prst="bentConnector4">
            <a:avLst>
              <a:gd name="adj1" fmla="val 20622"/>
              <a:gd name="adj2" fmla="val 135465"/>
            </a:avLst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CC12B940-B256-F125-4730-84C41450FCDB}"/>
              </a:ext>
            </a:extLst>
          </p:cNvPr>
          <p:cNvSpPr txBox="1"/>
          <p:nvPr/>
        </p:nvSpPr>
        <p:spPr>
          <a:xfrm>
            <a:off x="7369540" y="5354078"/>
            <a:ext cx="15215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 new mean amplitude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7BFCA9DB-4D3C-F400-C763-B6E69639F7A4}"/>
              </a:ext>
            </a:extLst>
          </p:cNvPr>
          <p:cNvCxnSpPr>
            <a:cxnSpLocks/>
          </p:cNvCxnSpPr>
          <p:nvPr/>
        </p:nvCxnSpPr>
        <p:spPr>
          <a:xfrm flipH="1">
            <a:off x="6944662" y="5815743"/>
            <a:ext cx="729288" cy="464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D26ED26B-8245-0D3F-7980-B47E657BD3EB}"/>
              </a:ext>
            </a:extLst>
          </p:cNvPr>
          <p:cNvSpPr/>
          <p:nvPr/>
        </p:nvSpPr>
        <p:spPr>
          <a:xfrm>
            <a:off x="5107895" y="1669100"/>
            <a:ext cx="434715" cy="93918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49BF902-C56B-29FC-B3E6-C80C7F4F8863}"/>
              </a:ext>
            </a:extLst>
          </p:cNvPr>
          <p:cNvCxnSpPr/>
          <p:nvPr/>
        </p:nvCxnSpPr>
        <p:spPr>
          <a:xfrm flipV="1">
            <a:off x="6123482" y="5478905"/>
            <a:ext cx="0" cy="336838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E220210-68D1-FBB0-7ED0-791526ECC4E4}"/>
              </a:ext>
            </a:extLst>
          </p:cNvPr>
          <p:cNvSpPr txBox="1"/>
          <p:nvPr/>
        </p:nvSpPr>
        <p:spPr>
          <a:xfrm>
            <a:off x="5872865" y="4569518"/>
            <a:ext cx="21435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We have amplified the amplitude of the winning state!</a:t>
            </a:r>
          </a:p>
        </p:txBody>
      </p:sp>
    </p:spTree>
    <p:extLst>
      <p:ext uri="{BB962C8B-B14F-4D97-AF65-F5344CB8AC3E}">
        <p14:creationId xmlns:p14="http://schemas.microsoft.com/office/powerpoint/2010/main" val="3120962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19" grpId="0" animBg="1"/>
      <p:bldP spid="1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62B36240-242A-5FF0-F690-AFE62030E9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089" y="355595"/>
            <a:ext cx="5083296" cy="259746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A21CE14-3B3F-808A-60AC-E735743C81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5437" y="1644886"/>
            <a:ext cx="2525503" cy="236697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3954" y="355595"/>
            <a:ext cx="3372787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Cell 1 &amp; 2</a:t>
            </a:r>
            <a:br>
              <a:rPr lang="en-US" sz="3200" b="1" dirty="0">
                <a:solidFill>
                  <a:srgbClr val="0070C0"/>
                </a:solidFill>
                <a:latin typeface="+mn-lt"/>
              </a:rPr>
            </a:br>
            <a:r>
              <a:rPr lang="en-US" sz="2800" dirty="0">
                <a:latin typeface="+mn-lt"/>
              </a:rPr>
              <a:t>phase_kickback.ipynb</a:t>
            </a:r>
            <a:endParaRPr lang="en-US" sz="3200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</a:t>
            </a:fld>
            <a:endParaRPr lang="en-US" dirty="0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AFAD57D-44DE-4B12-9A3D-E8F48E76698F}"/>
              </a:ext>
            </a:extLst>
          </p:cNvPr>
          <p:cNvGrpSpPr/>
          <p:nvPr/>
        </p:nvGrpSpPr>
        <p:grpSpPr>
          <a:xfrm>
            <a:off x="1942289" y="1244404"/>
            <a:ext cx="1076632" cy="369332"/>
            <a:chOff x="4968362" y="2079211"/>
            <a:chExt cx="1076632" cy="369332"/>
          </a:xfrm>
        </p:grpSpPr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CB842294-6787-484B-9AC4-EAC08418B6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0B62EA9-4D9E-41F4-B2E6-D6B163DB0283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F45A2C31-8E34-4EF6-B20D-46DB76A66C2E}"/>
              </a:ext>
            </a:extLst>
          </p:cNvPr>
          <p:cNvGrpSpPr/>
          <p:nvPr/>
        </p:nvGrpSpPr>
        <p:grpSpPr>
          <a:xfrm>
            <a:off x="1616291" y="1440232"/>
            <a:ext cx="1076632" cy="369332"/>
            <a:chOff x="4704120" y="2356972"/>
            <a:chExt cx="1076632" cy="369332"/>
          </a:xfrm>
        </p:grpSpPr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90B9EE65-CDDE-47F7-94F9-DAA7EB558C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C76CE8A9-E496-4E3B-BD73-213E6FEA6597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1424F47D-3A46-429C-8F60-A0D66A0CD6FE}"/>
              </a:ext>
            </a:extLst>
          </p:cNvPr>
          <p:cNvGrpSpPr/>
          <p:nvPr/>
        </p:nvGrpSpPr>
        <p:grpSpPr>
          <a:xfrm>
            <a:off x="687373" y="2317425"/>
            <a:ext cx="1068643" cy="369332"/>
            <a:chOff x="3647644" y="4910075"/>
            <a:chExt cx="1068643" cy="369332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31A55E18-E418-4826-B865-79A4A5A9B6FD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6FC392DC-04EF-4971-A62E-40F2DB1423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B1919963-6F77-4AAA-8703-B12A8CC364B6}"/>
              </a:ext>
            </a:extLst>
          </p:cNvPr>
          <p:cNvSpPr/>
          <p:nvPr/>
        </p:nvSpPr>
        <p:spPr>
          <a:xfrm>
            <a:off x="6075842" y="2503386"/>
            <a:ext cx="2146263" cy="2462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80A895E-4D65-4BD3-B591-30C4E906E214}"/>
              </a:ext>
            </a:extLst>
          </p:cNvPr>
          <p:cNvSpPr/>
          <p:nvPr/>
        </p:nvSpPr>
        <p:spPr>
          <a:xfrm>
            <a:off x="6060852" y="3571875"/>
            <a:ext cx="1426735" cy="20717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C56C3BBC-F797-49F3-9ACC-EC39E2D65D05}"/>
              </a:ext>
            </a:extLst>
          </p:cNvPr>
          <p:cNvCxnSpPr>
            <a:cxnSpLocks/>
            <a:stCxn id="21" idx="1"/>
            <a:endCxn id="39" idx="1"/>
          </p:cNvCxnSpPr>
          <p:nvPr/>
        </p:nvCxnSpPr>
        <p:spPr>
          <a:xfrm rot="10800000" flipV="1">
            <a:off x="6060852" y="2626528"/>
            <a:ext cx="14990" cy="1048932"/>
          </a:xfrm>
          <a:prstGeom prst="bentConnector3">
            <a:avLst>
              <a:gd name="adj1" fmla="val 1625017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CF00592-8320-D6C3-7113-9D1E0070965F}"/>
                  </a:ext>
                </a:extLst>
              </p:cNvPr>
              <p:cNvSpPr txBox="1"/>
              <p:nvPr/>
            </p:nvSpPr>
            <p:spPr>
              <a:xfrm>
                <a:off x="5881848" y="4497666"/>
                <a:ext cx="2349618" cy="52091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⨂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⨂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⨂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CF00592-8320-D6C3-7113-9D1E007096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1848" y="4497666"/>
                <a:ext cx="2349618" cy="52091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3" name="Picture 22">
            <a:extLst>
              <a:ext uri="{FF2B5EF4-FFF2-40B4-BE49-F238E27FC236}">
                <a16:creationId xmlns:a16="http://schemas.microsoft.com/office/drawing/2014/main" id="{F32DB015-0FDC-6424-CDD6-D739C173F8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525" y="3106015"/>
            <a:ext cx="5096805" cy="3656566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59" name="Group 58">
            <a:extLst>
              <a:ext uri="{FF2B5EF4-FFF2-40B4-BE49-F238E27FC236}">
                <a16:creationId xmlns:a16="http://schemas.microsoft.com/office/drawing/2014/main" id="{98D36EEB-19CD-E20C-5307-2486B9205EF6}"/>
              </a:ext>
            </a:extLst>
          </p:cNvPr>
          <p:cNvGrpSpPr/>
          <p:nvPr/>
        </p:nvGrpSpPr>
        <p:grpSpPr>
          <a:xfrm>
            <a:off x="2803496" y="1831530"/>
            <a:ext cx="1064340" cy="369332"/>
            <a:chOff x="3647644" y="5421073"/>
            <a:chExt cx="1064340" cy="369332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E997C87A-3AA4-8D4A-8C46-7D59657E9A7A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B4DDAF54-D093-47AB-4F03-9366C8073D7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5A2C98C8-05CF-9F9C-125C-C5E0D143C610}"/>
              </a:ext>
            </a:extLst>
          </p:cNvPr>
          <p:cNvGrpSpPr/>
          <p:nvPr/>
        </p:nvGrpSpPr>
        <p:grpSpPr>
          <a:xfrm>
            <a:off x="3267995" y="2598076"/>
            <a:ext cx="1068643" cy="369332"/>
            <a:chOff x="3647644" y="5359159"/>
            <a:chExt cx="1068643" cy="369332"/>
          </a:xfrm>
        </p:grpSpPr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BFD6D2EF-A3C4-9CA2-C0EE-3BAA1F81B26C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30E54DC5-E020-ECB6-70F4-CFD35B21AF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6579FC08-6C3D-BEDA-BB22-4A44B241F4F8}"/>
              </a:ext>
            </a:extLst>
          </p:cNvPr>
          <p:cNvGrpSpPr/>
          <p:nvPr/>
        </p:nvGrpSpPr>
        <p:grpSpPr>
          <a:xfrm>
            <a:off x="1623444" y="3658111"/>
            <a:ext cx="1076632" cy="369332"/>
            <a:chOff x="2157212" y="5356391"/>
            <a:chExt cx="1076632" cy="369332"/>
          </a:xfrm>
        </p:grpSpPr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C5A29DD0-72A9-3620-A58E-A15B704E8D7C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9672F1EE-1757-B882-8C10-01B7F1C5B88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64C695F8-7E11-DE85-4543-D1E37D4A8FA0}"/>
              </a:ext>
            </a:extLst>
          </p:cNvPr>
          <p:cNvGrpSpPr/>
          <p:nvPr/>
        </p:nvGrpSpPr>
        <p:grpSpPr>
          <a:xfrm>
            <a:off x="834155" y="4333554"/>
            <a:ext cx="1076632" cy="369332"/>
            <a:chOff x="2157212" y="5356391"/>
            <a:chExt cx="1076632" cy="369332"/>
          </a:xfrm>
        </p:grpSpPr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79B6AF17-93BB-8C70-EE2C-C0F4F5495BE8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40D5AC17-1F1B-7EB1-1C24-D2E60AD975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6C1B935C-9221-4CF9-2F71-90CC029705FA}"/>
              </a:ext>
            </a:extLst>
          </p:cNvPr>
          <p:cNvGrpSpPr/>
          <p:nvPr/>
        </p:nvGrpSpPr>
        <p:grpSpPr>
          <a:xfrm>
            <a:off x="2301591" y="3456506"/>
            <a:ext cx="1076632" cy="369332"/>
            <a:chOff x="2157212" y="5356391"/>
            <a:chExt cx="1076632" cy="369332"/>
          </a:xfrm>
        </p:grpSpPr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2DB03429-D475-514E-47D9-575761995D00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F75E2F92-1E62-1365-A254-EFE76D045D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4D8EB265-245E-FBAD-08AA-BD2DCD0DAE9D}"/>
                  </a:ext>
                </a:extLst>
              </p:cNvPr>
              <p:cNvSpPr txBox="1"/>
              <p:nvPr/>
            </p:nvSpPr>
            <p:spPr>
              <a:xfrm>
                <a:off x="5558779" y="5275644"/>
                <a:ext cx="2995757" cy="10252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⨂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d>
                                  <m:d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d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e>
                            </m:mr>
                            <m:mr>
                              <m:e>
                                <m:d>
                                  <m:d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⨂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4D8EB265-245E-FBAD-08AA-BD2DCD0DAE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8779" y="5275644"/>
                <a:ext cx="2995757" cy="102528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6" name="Group 95">
            <a:extLst>
              <a:ext uri="{FF2B5EF4-FFF2-40B4-BE49-F238E27FC236}">
                <a16:creationId xmlns:a16="http://schemas.microsoft.com/office/drawing/2014/main" id="{CC085C74-C194-5A44-0FB4-252A1498365C}"/>
              </a:ext>
            </a:extLst>
          </p:cNvPr>
          <p:cNvGrpSpPr/>
          <p:nvPr/>
        </p:nvGrpSpPr>
        <p:grpSpPr>
          <a:xfrm>
            <a:off x="2732810" y="3832726"/>
            <a:ext cx="1076632" cy="369332"/>
            <a:chOff x="2157212" y="5356391"/>
            <a:chExt cx="1076632" cy="369332"/>
          </a:xfrm>
        </p:grpSpPr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ED10E281-1824-E337-C4A4-0E0BDD2A6ACF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5AB0443B-BDA7-1627-D8FC-54B1798C23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7CBB4428-6765-BEB5-694C-2D0785954F3E}"/>
              </a:ext>
            </a:extLst>
          </p:cNvPr>
          <p:cNvGrpSpPr/>
          <p:nvPr/>
        </p:nvGrpSpPr>
        <p:grpSpPr>
          <a:xfrm>
            <a:off x="1249945" y="5510244"/>
            <a:ext cx="1076632" cy="369332"/>
            <a:chOff x="2157212" y="5356391"/>
            <a:chExt cx="1076632" cy="369332"/>
          </a:xfrm>
        </p:grpSpPr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35729225-8B76-E7B7-C77B-C200BEB1A6A9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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CC1F5CCE-BFA3-7A6C-A6D3-2C61E201656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200762D0-B73F-F37E-2C20-23A778F0B626}"/>
              </a:ext>
            </a:extLst>
          </p:cNvPr>
          <p:cNvSpPr/>
          <p:nvPr/>
        </p:nvSpPr>
        <p:spPr>
          <a:xfrm>
            <a:off x="487180" y="2419351"/>
            <a:ext cx="101358" cy="178726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0073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1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6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5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39" grpId="0" animBg="1"/>
      <p:bldP spid="38" grpId="0" animBg="1"/>
      <p:bldP spid="95" grpId="0"/>
      <p:bldP spid="24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Grover's Algorithm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64FDD4-81BA-35FC-C0A1-0FBEB160F7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871" y="1468581"/>
            <a:ext cx="7047619" cy="2200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A2AF920-D2CC-830D-2180-DAE0ADA99292}"/>
              </a:ext>
            </a:extLst>
          </p:cNvPr>
          <p:cNvSpPr txBox="1"/>
          <p:nvPr/>
        </p:nvSpPr>
        <p:spPr>
          <a:xfrm>
            <a:off x="1865573" y="4171871"/>
            <a:ext cx="54128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Yes, we need to know the location of the winner ahead of time in order to construct the Oracle's unitary matrix – so we cannot magically use Grover's algorithm on classical (non-quantum) databases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06D6D36-9C99-B01C-B006-3CA58C6088F0}"/>
              </a:ext>
            </a:extLst>
          </p:cNvPr>
          <p:cNvSpPr/>
          <p:nvPr/>
        </p:nvSpPr>
        <p:spPr>
          <a:xfrm>
            <a:off x="4174761" y="3275351"/>
            <a:ext cx="1716373" cy="31479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328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3BE119B-41D0-56FC-7FDA-17DED8617F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2347" y="1651308"/>
            <a:ext cx="2513003" cy="239802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31</a:t>
            </a:fld>
            <a:endParaRPr lang="en-US" dirty="0"/>
          </a:p>
        </p:txBody>
      </p:sp>
      <p:sp>
        <p:nvSpPr>
          <p:cNvPr id="71" name="Title 1">
            <a:extLst>
              <a:ext uri="{FF2B5EF4-FFF2-40B4-BE49-F238E27FC236}">
                <a16:creationId xmlns:a16="http://schemas.microsoft.com/office/drawing/2014/main" id="{D313DD00-A431-926B-0C8E-950EAE9DE2E7}"/>
              </a:ext>
            </a:extLst>
          </p:cNvPr>
          <p:cNvSpPr txBox="1">
            <a:spLocks/>
          </p:cNvSpPr>
          <p:nvPr/>
        </p:nvSpPr>
        <p:spPr>
          <a:xfrm>
            <a:off x="5572454" y="418417"/>
            <a:ext cx="3372787" cy="11034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Cell 1</a:t>
            </a:r>
            <a:br>
              <a:rPr lang="en-US" sz="3200" b="1" dirty="0">
                <a:solidFill>
                  <a:srgbClr val="0070C0"/>
                </a:solidFill>
                <a:latin typeface="+mn-lt"/>
              </a:rPr>
            </a:br>
            <a:r>
              <a:rPr lang="en-US" sz="3200" dirty="0">
                <a:latin typeface="+mn-lt"/>
              </a:rPr>
              <a:t>grover.ipynb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E89CC82E-6BEE-A000-89CE-506E119A5A2E}"/>
              </a:ext>
            </a:extLst>
          </p:cNvPr>
          <p:cNvSpPr/>
          <p:nvPr/>
        </p:nvSpPr>
        <p:spPr>
          <a:xfrm>
            <a:off x="6282752" y="2495891"/>
            <a:ext cx="2146263" cy="2462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E9264290-959F-97DE-559D-D63EF6529AD1}"/>
              </a:ext>
            </a:extLst>
          </p:cNvPr>
          <p:cNvSpPr/>
          <p:nvPr/>
        </p:nvSpPr>
        <p:spPr>
          <a:xfrm>
            <a:off x="6236845" y="3377880"/>
            <a:ext cx="1426735" cy="20717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A71DD975-ECA3-037D-E2A4-CABB98527708}"/>
              </a:ext>
            </a:extLst>
          </p:cNvPr>
          <p:cNvCxnSpPr>
            <a:cxnSpLocks/>
            <a:stCxn id="46" idx="1"/>
            <a:endCxn id="47" idx="1"/>
          </p:cNvCxnSpPr>
          <p:nvPr/>
        </p:nvCxnSpPr>
        <p:spPr>
          <a:xfrm rot="10800000" flipV="1">
            <a:off x="6236846" y="2619033"/>
            <a:ext cx="45907" cy="862432"/>
          </a:xfrm>
          <a:prstGeom prst="bentConnector3">
            <a:avLst>
              <a:gd name="adj1" fmla="val 597963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A4E7AB64-068D-D527-5BCE-621043E79B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064" y="798304"/>
            <a:ext cx="4998568" cy="530269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C6012EE-8E8B-DB89-25A0-CF7426AAF7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6393" y="4343897"/>
            <a:ext cx="2638918" cy="1898556"/>
          </a:xfrm>
          <a:prstGeom prst="rect">
            <a:avLst/>
          </a:prstGeom>
        </p:spPr>
      </p:pic>
      <p:grpSp>
        <p:nvGrpSpPr>
          <p:cNvPr id="49" name="Group 48">
            <a:extLst>
              <a:ext uri="{FF2B5EF4-FFF2-40B4-BE49-F238E27FC236}">
                <a16:creationId xmlns:a16="http://schemas.microsoft.com/office/drawing/2014/main" id="{284E8E63-6C7E-1A8E-3814-2CE9ABA086FB}"/>
              </a:ext>
            </a:extLst>
          </p:cNvPr>
          <p:cNvGrpSpPr/>
          <p:nvPr/>
        </p:nvGrpSpPr>
        <p:grpSpPr>
          <a:xfrm>
            <a:off x="3199354" y="5765442"/>
            <a:ext cx="1076632" cy="369332"/>
            <a:chOff x="4968362" y="2079211"/>
            <a:chExt cx="1076632" cy="369332"/>
          </a:xfrm>
        </p:grpSpPr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67A15184-3737-ED1A-9F99-04996DB306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929C27B4-F595-4A52-1813-6E033BF028C5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99254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47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32</a:t>
            </a:fld>
            <a:endParaRPr lang="en-US" dirty="0"/>
          </a:p>
        </p:txBody>
      </p:sp>
      <p:sp>
        <p:nvSpPr>
          <p:cNvPr id="71" name="Title 1">
            <a:extLst>
              <a:ext uri="{FF2B5EF4-FFF2-40B4-BE49-F238E27FC236}">
                <a16:creationId xmlns:a16="http://schemas.microsoft.com/office/drawing/2014/main" id="{D313DD00-A431-926B-0C8E-950EAE9DE2E7}"/>
              </a:ext>
            </a:extLst>
          </p:cNvPr>
          <p:cNvSpPr txBox="1">
            <a:spLocks/>
          </p:cNvSpPr>
          <p:nvPr/>
        </p:nvSpPr>
        <p:spPr>
          <a:xfrm>
            <a:off x="5572454" y="418417"/>
            <a:ext cx="3372787" cy="11034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Cell 2</a:t>
            </a:r>
            <a:br>
              <a:rPr lang="en-US" sz="3200" b="1" dirty="0">
                <a:solidFill>
                  <a:srgbClr val="0070C0"/>
                </a:solidFill>
                <a:latin typeface="+mn-lt"/>
              </a:rPr>
            </a:br>
            <a:r>
              <a:rPr lang="en-US" sz="3200" dirty="0">
                <a:latin typeface="+mn-lt"/>
              </a:rPr>
              <a:t>grover.ipynb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FA4402D-BA33-5C38-24E8-03ABD6A672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016" y="590574"/>
            <a:ext cx="3372788" cy="4525104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17562AC1-2C41-8049-C737-4AA8530D8BBC}"/>
              </a:ext>
            </a:extLst>
          </p:cNvPr>
          <p:cNvGrpSpPr/>
          <p:nvPr/>
        </p:nvGrpSpPr>
        <p:grpSpPr>
          <a:xfrm>
            <a:off x="2763042" y="699066"/>
            <a:ext cx="1076632" cy="369332"/>
            <a:chOff x="4968362" y="2079211"/>
            <a:chExt cx="1076632" cy="369332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CBD62A23-3A9F-7D95-E140-3EC8CE61D2A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8752691-B2F0-7CFB-8D45-7C16DDF9E02C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AA27A1D-CE7F-250D-7FD2-2009D7897D84}"/>
              </a:ext>
            </a:extLst>
          </p:cNvPr>
          <p:cNvGrpSpPr/>
          <p:nvPr/>
        </p:nvGrpSpPr>
        <p:grpSpPr>
          <a:xfrm>
            <a:off x="2281541" y="1028777"/>
            <a:ext cx="1076632" cy="369332"/>
            <a:chOff x="4704120" y="2356972"/>
            <a:chExt cx="1076632" cy="369332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12DDA618-4704-A9B5-6C89-02D287E4BC5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D31D026-4D4D-BFC2-C338-F136BF721E90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7B2FAFB-70D2-5168-9EE5-3F099157C73D}"/>
              </a:ext>
            </a:extLst>
          </p:cNvPr>
          <p:cNvGrpSpPr/>
          <p:nvPr/>
        </p:nvGrpSpPr>
        <p:grpSpPr>
          <a:xfrm>
            <a:off x="1172781" y="1434787"/>
            <a:ext cx="1068643" cy="369332"/>
            <a:chOff x="3647644" y="4910075"/>
            <a:chExt cx="1068643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7EAD45F-4B4E-FA8F-2B58-98BDA21C4BC1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2474D871-8652-4C86-F55E-58064C1279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3923134-786A-E075-D3DD-8287276DAC99}"/>
              </a:ext>
            </a:extLst>
          </p:cNvPr>
          <p:cNvGrpSpPr/>
          <p:nvPr/>
        </p:nvGrpSpPr>
        <p:grpSpPr>
          <a:xfrm>
            <a:off x="2510067" y="1708824"/>
            <a:ext cx="1064340" cy="369332"/>
            <a:chOff x="3647644" y="5421073"/>
            <a:chExt cx="1064340" cy="36933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CC6927E-7C5D-DE75-5978-717DCA188ECF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B86ED7A0-78F8-A161-C8A7-117EE84FE40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CD5A9DB-5D36-C40D-C05F-EEA131C9450A}"/>
              </a:ext>
            </a:extLst>
          </p:cNvPr>
          <p:cNvGrpSpPr/>
          <p:nvPr/>
        </p:nvGrpSpPr>
        <p:grpSpPr>
          <a:xfrm>
            <a:off x="1467769" y="1845781"/>
            <a:ext cx="1068643" cy="369332"/>
            <a:chOff x="3647644" y="5359159"/>
            <a:chExt cx="1068643" cy="369332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2EE06B0-6556-58E6-AB25-A0CED2FF86DE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E1DB92C8-027D-DD58-A26F-C11ADDFF9ED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280202B-7A9E-755B-EAD7-44AEDD74912B}"/>
              </a:ext>
            </a:extLst>
          </p:cNvPr>
          <p:cNvGrpSpPr/>
          <p:nvPr/>
        </p:nvGrpSpPr>
        <p:grpSpPr>
          <a:xfrm>
            <a:off x="2521101" y="2514525"/>
            <a:ext cx="1076632" cy="369332"/>
            <a:chOff x="2157212" y="5356391"/>
            <a:chExt cx="1076632" cy="369332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E1CE682-0259-06CE-456A-4B229591EB5B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C52970EC-7469-15F3-AF82-2FAB17F4BD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87630E60-0474-A99D-7E28-2D9401470F82}"/>
              </a:ext>
            </a:extLst>
          </p:cNvPr>
          <p:cNvGrpSpPr/>
          <p:nvPr/>
        </p:nvGrpSpPr>
        <p:grpSpPr>
          <a:xfrm>
            <a:off x="2540621" y="3013224"/>
            <a:ext cx="1076632" cy="369332"/>
            <a:chOff x="2157212" y="5356391"/>
            <a:chExt cx="1076632" cy="3693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172FC0D-E1E8-1151-916D-A7CF4F81E76E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8F142439-C20C-3A7E-E74A-03F07F0556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53F2D8ED-6339-C147-C94F-3AEF2DCA5ED9}"/>
              </a:ext>
            </a:extLst>
          </p:cNvPr>
          <p:cNvGrpSpPr/>
          <p:nvPr/>
        </p:nvGrpSpPr>
        <p:grpSpPr>
          <a:xfrm>
            <a:off x="2549058" y="2020530"/>
            <a:ext cx="1076632" cy="369332"/>
            <a:chOff x="2157212" y="5356391"/>
            <a:chExt cx="1076632" cy="369332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DD64024-F980-CE01-23FC-54F4BBCD8588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441A1446-BE65-BA35-CB95-6030E88E453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4" name="Picture 53">
            <a:extLst>
              <a:ext uri="{FF2B5EF4-FFF2-40B4-BE49-F238E27FC236}">
                <a16:creationId xmlns:a16="http://schemas.microsoft.com/office/drawing/2014/main" id="{D0133371-3AE7-DF93-381A-688253904E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016" y="5342006"/>
            <a:ext cx="7390151" cy="1302670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B8B195E7-E56A-E883-0C88-86B22FF08136}"/>
              </a:ext>
            </a:extLst>
          </p:cNvPr>
          <p:cNvGrpSpPr/>
          <p:nvPr/>
        </p:nvGrpSpPr>
        <p:grpSpPr>
          <a:xfrm>
            <a:off x="2536412" y="3335436"/>
            <a:ext cx="1076632" cy="369332"/>
            <a:chOff x="2157212" y="5356391"/>
            <a:chExt cx="1076632" cy="369332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A192E6A9-4CC2-B529-A5C8-1F72A62D8B00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60AAE31C-A8C5-ADF1-281A-9435F9C837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Rectangle 57">
            <a:extLst>
              <a:ext uri="{FF2B5EF4-FFF2-40B4-BE49-F238E27FC236}">
                <a16:creationId xmlns:a16="http://schemas.microsoft.com/office/drawing/2014/main" id="{74F321B3-8EAB-5EB1-EC49-F8CDF5DB3974}"/>
              </a:ext>
            </a:extLst>
          </p:cNvPr>
          <p:cNvSpPr/>
          <p:nvPr/>
        </p:nvSpPr>
        <p:spPr>
          <a:xfrm>
            <a:off x="2101697" y="5423213"/>
            <a:ext cx="434715" cy="939189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3F42626F-A7D6-E82E-3666-C09E29E962B7}"/>
              </a:ext>
            </a:extLst>
          </p:cNvPr>
          <p:cNvGrpSpPr/>
          <p:nvPr/>
        </p:nvGrpSpPr>
        <p:grpSpPr>
          <a:xfrm>
            <a:off x="1806375" y="4001929"/>
            <a:ext cx="1076632" cy="369332"/>
            <a:chOff x="2157212" y="5356391"/>
            <a:chExt cx="1076632" cy="369332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E8A5CE94-4336-755E-6DD4-698B79CFD24B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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75ACD60D-8C41-CB41-15F5-AA050B3A4EF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1C7D711F-C2DD-4765-FC9E-D74B4978A3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8022" y="1707414"/>
            <a:ext cx="3971429" cy="2980952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66C288F0-90D6-637A-4D72-5AF84BCDA5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1757" y="1796825"/>
            <a:ext cx="4427592" cy="2980953"/>
          </a:xfrm>
          <a:prstGeom prst="rect">
            <a:avLst/>
          </a:prstGeom>
        </p:spPr>
      </p:pic>
      <p:sp>
        <p:nvSpPr>
          <p:cNvPr id="64" name="Rectangle 63">
            <a:extLst>
              <a:ext uri="{FF2B5EF4-FFF2-40B4-BE49-F238E27FC236}">
                <a16:creationId xmlns:a16="http://schemas.microsoft.com/office/drawing/2014/main" id="{92292714-0D64-90C0-0072-40DF8B1D66F1}"/>
              </a:ext>
            </a:extLst>
          </p:cNvPr>
          <p:cNvSpPr/>
          <p:nvPr/>
        </p:nvSpPr>
        <p:spPr>
          <a:xfrm>
            <a:off x="2443397" y="789582"/>
            <a:ext cx="319645" cy="180562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3DE10D57-5FAB-9DD8-908A-15904CFA2DD4}"/>
              </a:ext>
            </a:extLst>
          </p:cNvPr>
          <p:cNvSpPr/>
          <p:nvPr/>
        </p:nvSpPr>
        <p:spPr>
          <a:xfrm>
            <a:off x="6450455" y="4486108"/>
            <a:ext cx="319645" cy="269184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7" name="Connector: Elbow 66">
            <a:extLst>
              <a:ext uri="{FF2B5EF4-FFF2-40B4-BE49-F238E27FC236}">
                <a16:creationId xmlns:a16="http://schemas.microsoft.com/office/drawing/2014/main" id="{46956AB2-59FE-94FF-0B56-EC392BF5F1E1}"/>
              </a:ext>
            </a:extLst>
          </p:cNvPr>
          <p:cNvCxnSpPr>
            <a:cxnSpLocks/>
            <a:stCxn id="64" idx="0"/>
            <a:endCxn id="66" idx="2"/>
          </p:cNvCxnSpPr>
          <p:nvPr/>
        </p:nvCxnSpPr>
        <p:spPr>
          <a:xfrm rot="16200000" flipH="1">
            <a:off x="2623894" y="768908"/>
            <a:ext cx="3965710" cy="4007058"/>
          </a:xfrm>
          <a:prstGeom prst="bentConnector5">
            <a:avLst>
              <a:gd name="adj1" fmla="val -9733"/>
              <a:gd name="adj2" fmla="val 38216"/>
              <a:gd name="adj3" fmla="val 105764"/>
            </a:avLst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8581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00"/>
                            </p:stCondLst>
                            <p:childTnLst>
                              <p:par>
                                <p:cTn id="7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000"/>
                            </p:stCondLst>
                            <p:childTnLst>
                              <p:par>
                                <p:cTn id="7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500"/>
                            </p:stCondLst>
                            <p:childTnLst>
                              <p:par>
                                <p:cTn id="8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  <p:bldP spid="64" grpId="0" animBg="1"/>
      <p:bldP spid="66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33</a:t>
            </a:fld>
            <a:endParaRPr lang="en-US" dirty="0"/>
          </a:p>
        </p:txBody>
      </p:sp>
      <p:sp>
        <p:nvSpPr>
          <p:cNvPr id="71" name="Title 1">
            <a:extLst>
              <a:ext uri="{FF2B5EF4-FFF2-40B4-BE49-F238E27FC236}">
                <a16:creationId xmlns:a16="http://schemas.microsoft.com/office/drawing/2014/main" id="{D313DD00-A431-926B-0C8E-950EAE9DE2E7}"/>
              </a:ext>
            </a:extLst>
          </p:cNvPr>
          <p:cNvSpPr txBox="1">
            <a:spLocks/>
          </p:cNvSpPr>
          <p:nvPr/>
        </p:nvSpPr>
        <p:spPr>
          <a:xfrm>
            <a:off x="5572454" y="418417"/>
            <a:ext cx="3372787" cy="11034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Cells 3 &amp; 4</a:t>
            </a:r>
            <a:br>
              <a:rPr lang="en-US" sz="3200" b="1" dirty="0">
                <a:solidFill>
                  <a:srgbClr val="0070C0"/>
                </a:solidFill>
                <a:latin typeface="+mn-lt"/>
              </a:rPr>
            </a:br>
            <a:r>
              <a:rPr lang="en-US" sz="3200" dirty="0">
                <a:latin typeface="+mn-lt"/>
              </a:rPr>
              <a:t>grover.ipynb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1BDF454-D2BC-F5E7-3D7C-C999DA0AFE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360" y="477604"/>
            <a:ext cx="4546889" cy="288394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E6F5DC4-74A9-508D-8ECA-3A2433B36C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360" y="3552839"/>
            <a:ext cx="4546889" cy="3086191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48" name="Group 47">
            <a:extLst>
              <a:ext uri="{FF2B5EF4-FFF2-40B4-BE49-F238E27FC236}">
                <a16:creationId xmlns:a16="http://schemas.microsoft.com/office/drawing/2014/main" id="{5A95F852-FD3B-0164-FE8A-5902D9D24E3F}"/>
              </a:ext>
            </a:extLst>
          </p:cNvPr>
          <p:cNvGrpSpPr/>
          <p:nvPr/>
        </p:nvGrpSpPr>
        <p:grpSpPr>
          <a:xfrm>
            <a:off x="4415933" y="439141"/>
            <a:ext cx="1076632" cy="369332"/>
            <a:chOff x="4968362" y="2079211"/>
            <a:chExt cx="1076632" cy="369332"/>
          </a:xfrm>
        </p:grpSpPr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53CD7251-ACA3-771C-A8A1-0F62A82340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FF180948-6B5F-95A6-7636-1480B9202B42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CD38E691-E19D-ECEF-F9E9-FCA5138D15ED}"/>
              </a:ext>
            </a:extLst>
          </p:cNvPr>
          <p:cNvGrpSpPr/>
          <p:nvPr/>
        </p:nvGrpSpPr>
        <p:grpSpPr>
          <a:xfrm>
            <a:off x="1889141" y="1219470"/>
            <a:ext cx="1076632" cy="369332"/>
            <a:chOff x="4704120" y="2356972"/>
            <a:chExt cx="1076632" cy="369332"/>
          </a:xfrm>
        </p:grpSpPr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65A3FC29-D2C5-020A-09B9-622F1B21649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5C1AE52A-8CCA-7B1F-F0DC-5D44A1318A57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3B2EE995-6AD4-849D-B9DC-E67E4EDB0DF2}"/>
              </a:ext>
            </a:extLst>
          </p:cNvPr>
          <p:cNvGrpSpPr/>
          <p:nvPr/>
        </p:nvGrpSpPr>
        <p:grpSpPr>
          <a:xfrm>
            <a:off x="4312900" y="1404136"/>
            <a:ext cx="1068643" cy="369332"/>
            <a:chOff x="3647644" y="4910075"/>
            <a:chExt cx="1068643" cy="369332"/>
          </a:xfrm>
        </p:grpSpPr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A10D9872-0DFD-8958-FD77-EE31107F2BB1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EAF42469-2EE8-2AD0-B028-D2C4629D70D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283BA947-EBBE-86C0-411C-9FB444A1CFF7}"/>
              </a:ext>
            </a:extLst>
          </p:cNvPr>
          <p:cNvGrpSpPr/>
          <p:nvPr/>
        </p:nvGrpSpPr>
        <p:grpSpPr>
          <a:xfrm>
            <a:off x="2914738" y="1621237"/>
            <a:ext cx="1064340" cy="369332"/>
            <a:chOff x="3647644" y="5421073"/>
            <a:chExt cx="1064340" cy="369332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64ECB1E5-40A7-62FF-0A1A-2A6BDF050A2E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1DF2E317-90E9-6536-38F7-D076CFC738A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6105536A-92E0-C076-EE27-D956E82116C0}"/>
              </a:ext>
            </a:extLst>
          </p:cNvPr>
          <p:cNvGrpSpPr/>
          <p:nvPr/>
        </p:nvGrpSpPr>
        <p:grpSpPr>
          <a:xfrm>
            <a:off x="2680804" y="2501947"/>
            <a:ext cx="1068643" cy="369332"/>
            <a:chOff x="3647644" y="5359159"/>
            <a:chExt cx="1068643" cy="369332"/>
          </a:xfrm>
        </p:grpSpPr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9D1D4D2B-4025-0C95-8A5D-94776B8192FC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F4FCDB27-702F-4853-0716-C4882999A1A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779A47A6-3F54-0E42-4619-8552C7181498}"/>
              </a:ext>
            </a:extLst>
          </p:cNvPr>
          <p:cNvGrpSpPr/>
          <p:nvPr/>
        </p:nvGrpSpPr>
        <p:grpSpPr>
          <a:xfrm>
            <a:off x="1052313" y="4095622"/>
            <a:ext cx="1076632" cy="369332"/>
            <a:chOff x="2157212" y="5356391"/>
            <a:chExt cx="1076632" cy="369332"/>
          </a:xfrm>
        </p:grpSpPr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F12CA4D9-A5D2-2D14-F7C5-70578F0872A6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E8576796-D6E7-05F9-07CC-48F9B1E62E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1D239104-005E-5E1C-4C36-2E51C13B8457}"/>
              </a:ext>
            </a:extLst>
          </p:cNvPr>
          <p:cNvGrpSpPr/>
          <p:nvPr/>
        </p:nvGrpSpPr>
        <p:grpSpPr>
          <a:xfrm>
            <a:off x="2934221" y="4862294"/>
            <a:ext cx="1076632" cy="369332"/>
            <a:chOff x="2157212" y="5356391"/>
            <a:chExt cx="1076632" cy="369332"/>
          </a:xfrm>
        </p:grpSpPr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D90C872D-F709-4D8B-E6FD-A6849A7736BD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DC2CE658-C7AF-5855-DDB0-41E7A54779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0D89591B-5FD8-A270-D463-577FDDDED042}"/>
              </a:ext>
            </a:extLst>
          </p:cNvPr>
          <p:cNvGrpSpPr/>
          <p:nvPr/>
        </p:nvGrpSpPr>
        <p:grpSpPr>
          <a:xfrm>
            <a:off x="4462344" y="3530551"/>
            <a:ext cx="1076632" cy="369332"/>
            <a:chOff x="2157212" y="5356391"/>
            <a:chExt cx="1076632" cy="369332"/>
          </a:xfrm>
        </p:grpSpPr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B7FC1D22-9C96-B78A-FA9C-5050125F2FCA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050B1B4B-D43C-B348-993F-F5BC1FB03E8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287FC2CF-3B06-BD68-3535-75607E44E441}"/>
              </a:ext>
            </a:extLst>
          </p:cNvPr>
          <p:cNvGrpSpPr/>
          <p:nvPr/>
        </p:nvGrpSpPr>
        <p:grpSpPr>
          <a:xfrm>
            <a:off x="2680804" y="5840950"/>
            <a:ext cx="1076632" cy="369332"/>
            <a:chOff x="2157212" y="5356391"/>
            <a:chExt cx="1076632" cy="369332"/>
          </a:xfrm>
        </p:grpSpPr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BB0D652D-D791-DBB9-5BAF-BEAABCE144E8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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AD557657-5C3F-9704-86E3-7F48151F301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B9F9CF5F-9198-2A05-1A8E-4E005AFFA7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2454" y="3899883"/>
            <a:ext cx="2371429" cy="15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595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3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8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BFF4E89-0D29-F58F-6D18-BEADF95C60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855" y="3557926"/>
            <a:ext cx="4133189" cy="308110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E773FAC-C7ED-6659-E95A-12766A8E02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361" y="473373"/>
            <a:ext cx="4340260" cy="288394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34</a:t>
            </a:fld>
            <a:endParaRPr lang="en-US" dirty="0"/>
          </a:p>
        </p:txBody>
      </p:sp>
      <p:sp>
        <p:nvSpPr>
          <p:cNvPr id="71" name="Title 1">
            <a:extLst>
              <a:ext uri="{FF2B5EF4-FFF2-40B4-BE49-F238E27FC236}">
                <a16:creationId xmlns:a16="http://schemas.microsoft.com/office/drawing/2014/main" id="{D313DD00-A431-926B-0C8E-950EAE9DE2E7}"/>
              </a:ext>
            </a:extLst>
          </p:cNvPr>
          <p:cNvSpPr txBox="1">
            <a:spLocks/>
          </p:cNvSpPr>
          <p:nvPr/>
        </p:nvSpPr>
        <p:spPr>
          <a:xfrm>
            <a:off x="5572454" y="418417"/>
            <a:ext cx="3372787" cy="11034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Cells 5 &amp; 6</a:t>
            </a:r>
            <a:br>
              <a:rPr lang="en-US" sz="3200" b="1" dirty="0">
                <a:solidFill>
                  <a:srgbClr val="0070C0"/>
                </a:solidFill>
                <a:latin typeface="+mn-lt"/>
              </a:rPr>
            </a:br>
            <a:r>
              <a:rPr lang="en-US" sz="3200" dirty="0">
                <a:latin typeface="+mn-lt"/>
              </a:rPr>
              <a:t>grover.ipynb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5A95F852-FD3B-0164-FE8A-5902D9D24E3F}"/>
              </a:ext>
            </a:extLst>
          </p:cNvPr>
          <p:cNvGrpSpPr/>
          <p:nvPr/>
        </p:nvGrpSpPr>
        <p:grpSpPr>
          <a:xfrm>
            <a:off x="4415933" y="439141"/>
            <a:ext cx="1076632" cy="369332"/>
            <a:chOff x="4968362" y="2079211"/>
            <a:chExt cx="1076632" cy="369332"/>
          </a:xfrm>
        </p:grpSpPr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53CD7251-ACA3-771C-A8A1-0F62A82340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FF180948-6B5F-95A6-7636-1480B9202B42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CD38E691-E19D-ECEF-F9E9-FCA5138D15ED}"/>
              </a:ext>
            </a:extLst>
          </p:cNvPr>
          <p:cNvGrpSpPr/>
          <p:nvPr/>
        </p:nvGrpSpPr>
        <p:grpSpPr>
          <a:xfrm>
            <a:off x="1057568" y="972700"/>
            <a:ext cx="1076632" cy="369332"/>
            <a:chOff x="4704120" y="2356972"/>
            <a:chExt cx="1076632" cy="369332"/>
          </a:xfrm>
        </p:grpSpPr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65A3FC29-D2C5-020A-09B9-622F1B21649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5C1AE52A-8CCA-7B1F-F0DC-5D44A1318A57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3B2EE995-6AD4-849D-B9DC-E67E4EDB0DF2}"/>
              </a:ext>
            </a:extLst>
          </p:cNvPr>
          <p:cNvGrpSpPr/>
          <p:nvPr/>
        </p:nvGrpSpPr>
        <p:grpSpPr>
          <a:xfrm>
            <a:off x="2575776" y="2578273"/>
            <a:ext cx="1068643" cy="369332"/>
            <a:chOff x="3647644" y="4910075"/>
            <a:chExt cx="1068643" cy="369332"/>
          </a:xfrm>
        </p:grpSpPr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A10D9872-0DFD-8958-FD77-EE31107F2BB1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EAF42469-2EE8-2AD0-B028-D2C4629D70D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283BA947-EBBE-86C0-411C-9FB444A1CFF7}"/>
              </a:ext>
            </a:extLst>
          </p:cNvPr>
          <p:cNvGrpSpPr/>
          <p:nvPr/>
        </p:nvGrpSpPr>
        <p:grpSpPr>
          <a:xfrm>
            <a:off x="4091178" y="3525566"/>
            <a:ext cx="1064340" cy="369332"/>
            <a:chOff x="3647644" y="5421073"/>
            <a:chExt cx="1064340" cy="369332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64ECB1E5-40A7-62FF-0A1A-2A6BDF050A2E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1DF2E317-90E9-6536-38F7-D076CFC738A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6105536A-92E0-C076-EE27-D956E82116C0}"/>
              </a:ext>
            </a:extLst>
          </p:cNvPr>
          <p:cNvGrpSpPr/>
          <p:nvPr/>
        </p:nvGrpSpPr>
        <p:grpSpPr>
          <a:xfrm>
            <a:off x="988252" y="3939111"/>
            <a:ext cx="1068643" cy="369332"/>
            <a:chOff x="3647644" y="5359159"/>
            <a:chExt cx="1068643" cy="369332"/>
          </a:xfrm>
        </p:grpSpPr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9D1D4D2B-4025-0C95-8A5D-94776B8192FC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F4FCDB27-702F-4853-0716-C4882999A1A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779A47A6-3F54-0E42-4619-8552C7181498}"/>
              </a:ext>
            </a:extLst>
          </p:cNvPr>
          <p:cNvGrpSpPr/>
          <p:nvPr/>
        </p:nvGrpSpPr>
        <p:grpSpPr>
          <a:xfrm>
            <a:off x="988252" y="4454675"/>
            <a:ext cx="1076632" cy="369332"/>
            <a:chOff x="2157212" y="5356391"/>
            <a:chExt cx="1076632" cy="369332"/>
          </a:xfrm>
        </p:grpSpPr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F12CA4D9-A5D2-2D14-F7C5-70578F0872A6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E8576796-D6E7-05F9-07CC-48F9B1E62E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1D239104-005E-5E1C-4C36-2E51C13B8457}"/>
              </a:ext>
            </a:extLst>
          </p:cNvPr>
          <p:cNvGrpSpPr/>
          <p:nvPr/>
        </p:nvGrpSpPr>
        <p:grpSpPr>
          <a:xfrm>
            <a:off x="2466449" y="5851645"/>
            <a:ext cx="1076632" cy="369332"/>
            <a:chOff x="2157212" y="5356391"/>
            <a:chExt cx="1076632" cy="369332"/>
          </a:xfrm>
        </p:grpSpPr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D90C872D-F709-4D8B-E6FD-A6849A7736BD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DC2CE658-C7AF-5855-DDB0-41E7A54779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0D89591B-5FD8-A270-D463-577FDDDED042}"/>
              </a:ext>
            </a:extLst>
          </p:cNvPr>
          <p:cNvGrpSpPr/>
          <p:nvPr/>
        </p:nvGrpSpPr>
        <p:grpSpPr>
          <a:xfrm>
            <a:off x="1283747" y="4201913"/>
            <a:ext cx="1076632" cy="369332"/>
            <a:chOff x="2157212" y="5356391"/>
            <a:chExt cx="1076632" cy="369332"/>
          </a:xfrm>
        </p:grpSpPr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B7FC1D22-9C96-B78A-FA9C-5050125F2FCA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050B1B4B-D43C-B348-993F-F5BC1FB03E8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0AF21076-2C6B-8A40-3573-CC78A0246A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3132" y="1617699"/>
            <a:ext cx="2371429" cy="141904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989EA7D-8D37-6114-5694-498CFC4024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4084" y="3520960"/>
            <a:ext cx="2809524" cy="136190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C99C43E-6F77-3552-C5C8-2D9930A7C6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96255" y="5098478"/>
            <a:ext cx="3219048" cy="5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411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8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Why Quantum Programming Is Hard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596946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Programmers must think in terms of </a:t>
            </a:r>
            <a:r>
              <a:rPr lang="en-US" sz="2400" b="1" dirty="0">
                <a:solidFill>
                  <a:srgbClr val="0070C0"/>
                </a:solidFill>
              </a:rPr>
              <a:t>operators</a:t>
            </a:r>
            <a:r>
              <a:rPr lang="en-US" sz="2400" dirty="0"/>
              <a:t> (unitary matrices) and </a:t>
            </a:r>
            <a:r>
              <a:rPr lang="en-US" sz="2400" b="1" dirty="0">
                <a:solidFill>
                  <a:srgbClr val="00B050"/>
                </a:solidFill>
              </a:rPr>
              <a:t>reversibility</a:t>
            </a:r>
            <a:r>
              <a:rPr lang="en-US" sz="2400" dirty="0"/>
              <a:t> (ancilla bits, uncomputation)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b="1" dirty="0"/>
              <a:t>Entanglement</a:t>
            </a:r>
            <a:r>
              <a:rPr lang="en-US" sz="2400" dirty="0"/>
              <a:t> is hard to track mentally and even harder to visualize - but therein lies the true power of quantum computing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Physical device limitations (# qubits, # shots, </a:t>
            </a:r>
            <a:r>
              <a:rPr lang="en-US" sz="2400" b="1" dirty="0">
                <a:solidFill>
                  <a:srgbClr val="FF0000"/>
                </a:solidFill>
              </a:rPr>
              <a:t>noise</a:t>
            </a:r>
            <a:r>
              <a:rPr lang="en-US" sz="2400" dirty="0"/>
              <a:t>)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If you cannot first understand the algorithm </a:t>
            </a:r>
            <a:r>
              <a:rPr lang="en-US" sz="2400" b="1" dirty="0">
                <a:solidFill>
                  <a:srgbClr val="7030A0"/>
                </a:solidFill>
              </a:rPr>
              <a:t>mathematically</a:t>
            </a:r>
            <a:r>
              <a:rPr lang="en-US" sz="2400" dirty="0"/>
              <a:t>, it will be difficult to implement it correctly on a quantum computer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b="1" dirty="0"/>
              <a:t>Phase kickback</a:t>
            </a:r>
            <a:r>
              <a:rPr lang="en-US" sz="2400" dirty="0"/>
              <a:t>, </a:t>
            </a:r>
            <a:r>
              <a:rPr lang="en-US" sz="2400" b="1" dirty="0">
                <a:solidFill>
                  <a:srgbClr val="0070C0"/>
                </a:solidFill>
              </a:rPr>
              <a:t>amplitude amplification</a:t>
            </a:r>
            <a:r>
              <a:rPr lang="en-US" sz="2400" dirty="0"/>
              <a:t>, and the Quantum Fourier Transform (</a:t>
            </a:r>
            <a:r>
              <a:rPr lang="en-US" sz="2400" b="1" dirty="0">
                <a:solidFill>
                  <a:srgbClr val="FF0000"/>
                </a:solidFill>
              </a:rPr>
              <a:t>QFT</a:t>
            </a:r>
            <a:r>
              <a:rPr lang="en-US" sz="2400" dirty="0"/>
              <a:t>) are the </a:t>
            </a:r>
            <a:r>
              <a:rPr lang="en-US" sz="2400" i="1" dirty="0"/>
              <a:t>current</a:t>
            </a:r>
            <a:r>
              <a:rPr lang="en-US" sz="2400" dirty="0"/>
              <a:t> building blocks of most quantum algorithms – learn these techniques!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0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8797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24</a:t>
            </a:r>
            <a:r>
              <a:rPr lang="en-US" sz="3200" dirty="0">
                <a:latin typeface="+mn-lt"/>
              </a:rPr>
              <a:t> – Now You Know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7886700" cy="4596946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Vectors are 1-dimensional constructs, they have no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transpose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To conform to the rules of standard matrix multiplication, or to use array display functions, we may have to </a:t>
                </a:r>
                <a:r>
                  <a:rPr lang="en-US" sz="2400" u="sng" dirty="0"/>
                  <a:t>boost</a:t>
                </a:r>
                <a:r>
                  <a:rPr lang="en-US" sz="2400" dirty="0"/>
                  <a:t> a vector's dimensions to be a row or column 2-D matrix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Numpy supports Python's array slicing syntax and can add a pseudo row/column using </a:t>
                </a:r>
                <a:r>
                  <a:rPr lang="en-US" sz="2400" b="1" dirty="0">
                    <a:solidFill>
                      <a:srgbClr val="7030A0"/>
                    </a:solidFill>
                  </a:rPr>
                  <a:t>np.newaxis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The </a:t>
                </a:r>
                <a:r>
                  <a:rPr lang="en-US" sz="2400" b="1" dirty="0"/>
                  <a:t>numpy.dot() </a:t>
                </a:r>
                <a:r>
                  <a:rPr lang="en-US" sz="2400" dirty="0"/>
                  <a:t>operator gracefully handles the multiplication of scalars, vectors, and matrices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A qubit's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phase</a:t>
                </a:r>
                <a:r>
                  <a:rPr lang="en-US" sz="2400" dirty="0"/>
                  <a:t> onto itself does not affect its probability of a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2400" dirty="0"/>
                  <a:t> or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</m:d>
                    <m:r>
                      <a:rPr lang="en-US" sz="240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but will affect the outcome of a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Hadamard gate</a:t>
                </a: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0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7886700" cy="4596946"/>
              </a:xfrm>
              <a:blipFill>
                <a:blip r:embed="rId3"/>
                <a:stretch>
                  <a:fillRect l="-3014" t="-1854" r="-1777" b="-136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1115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24</a:t>
            </a:r>
            <a:r>
              <a:rPr lang="en-US" sz="3200" dirty="0">
                <a:latin typeface="+mn-lt"/>
              </a:rPr>
              <a:t> – Now You Know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596946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When the phase of a target qubit in a controlled gate affects the phase of the control qubit it is called </a:t>
            </a:r>
            <a:r>
              <a:rPr lang="en-US" sz="2400" b="1" dirty="0">
                <a:solidFill>
                  <a:srgbClr val="00B050"/>
                </a:solidFill>
              </a:rPr>
              <a:t>phase kickback </a:t>
            </a:r>
            <a:r>
              <a:rPr lang="en-US" sz="2400" dirty="0"/>
              <a:t>and can only happen between entangled qubits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</a:t>
            </a:r>
            <a:r>
              <a:rPr lang="en-US" sz="2400" b="1" dirty="0">
                <a:solidFill>
                  <a:srgbClr val="0070C0"/>
                </a:solidFill>
              </a:rPr>
              <a:t>Deutsch Oracle </a:t>
            </a:r>
            <a:r>
              <a:rPr lang="en-US" sz="2400" dirty="0"/>
              <a:t>is a trivial algorithm, but was one of the first to demonstrate (but not prove) quantum supremacy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If you cannot step-by-step explain a quantum algorithm using raw state vectors, brackets, tensors, unitary matrices, and matrix multiplication, then you don't really understand the algorithm – it is not magic – it is linear algebra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phase amplification used in </a:t>
            </a:r>
            <a:r>
              <a:rPr lang="en-US" sz="2400" b="1" dirty="0">
                <a:solidFill>
                  <a:srgbClr val="7030A0"/>
                </a:solidFill>
              </a:rPr>
              <a:t>Grover's Algorithm </a:t>
            </a:r>
            <a:r>
              <a:rPr lang="en-US" sz="2400" dirty="0"/>
              <a:t>leverages increases the probability that a wave function will collapse to a </a:t>
            </a:r>
            <a:r>
              <a:rPr lang="en-US" sz="2400" u="sng" dirty="0"/>
              <a:t>meaningful</a:t>
            </a:r>
            <a:r>
              <a:rPr lang="en-US" sz="2400" dirty="0"/>
              <a:t> state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0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3775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92FF7F-C226-DD3F-072B-8AF9FCB471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653" y="355594"/>
            <a:ext cx="5388970" cy="6365881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45" name="Group 44">
            <a:extLst>
              <a:ext uri="{FF2B5EF4-FFF2-40B4-BE49-F238E27FC236}">
                <a16:creationId xmlns:a16="http://schemas.microsoft.com/office/drawing/2014/main" id="{BC34B163-0119-BF6E-3D93-1A185396D2BD}"/>
              </a:ext>
            </a:extLst>
          </p:cNvPr>
          <p:cNvGrpSpPr/>
          <p:nvPr/>
        </p:nvGrpSpPr>
        <p:grpSpPr>
          <a:xfrm>
            <a:off x="1764385" y="4206465"/>
            <a:ext cx="1076632" cy="369332"/>
            <a:chOff x="4968362" y="2079211"/>
            <a:chExt cx="1076632" cy="369332"/>
          </a:xfrm>
        </p:grpSpPr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F560931F-6148-489A-FBB8-3E4613C0417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4514D36D-CFB0-94C8-EE56-D826EE2E60A2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6E956173-75EE-6357-DC26-0C701AD71E42}"/>
              </a:ext>
            </a:extLst>
          </p:cNvPr>
          <p:cNvGrpSpPr/>
          <p:nvPr/>
        </p:nvGrpSpPr>
        <p:grpSpPr>
          <a:xfrm>
            <a:off x="2453457" y="4368646"/>
            <a:ext cx="1076632" cy="369332"/>
            <a:chOff x="4704120" y="2356972"/>
            <a:chExt cx="1076632" cy="369332"/>
          </a:xfrm>
        </p:grpSpPr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F68963C1-85CA-83AB-32F5-A2652234917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63B161F2-BF43-5578-0B64-99F9E39B24E6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3A64359D-83F4-C864-0EB5-8E0D9157C520}"/>
              </a:ext>
            </a:extLst>
          </p:cNvPr>
          <p:cNvGrpSpPr/>
          <p:nvPr/>
        </p:nvGrpSpPr>
        <p:grpSpPr>
          <a:xfrm>
            <a:off x="5723114" y="4538322"/>
            <a:ext cx="1068643" cy="369332"/>
            <a:chOff x="3647644" y="4910075"/>
            <a:chExt cx="1068643" cy="369332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5D215C76-3FA5-BE90-338D-0B69E0FEB8A8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521A64AA-5961-5D1C-CB15-5B88C59C654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A5ED05DE-5422-66B4-264B-FD3E97051A07}"/>
              </a:ext>
            </a:extLst>
          </p:cNvPr>
          <p:cNvGrpSpPr/>
          <p:nvPr/>
        </p:nvGrpSpPr>
        <p:grpSpPr>
          <a:xfrm>
            <a:off x="1224736" y="5656175"/>
            <a:ext cx="1064340" cy="369332"/>
            <a:chOff x="3647644" y="5421073"/>
            <a:chExt cx="1064340" cy="369332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F993A24F-E1EA-DD15-8B61-EEF37E22D93C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F6A3C7BA-0F76-9CE3-63A3-8A2CD889663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7A451BB1-96CF-6C0C-3EDB-1F1EC401CEF9}"/>
              </a:ext>
            </a:extLst>
          </p:cNvPr>
          <p:cNvSpPr/>
          <p:nvPr/>
        </p:nvSpPr>
        <p:spPr>
          <a:xfrm>
            <a:off x="1917910" y="4631531"/>
            <a:ext cx="1182478" cy="183357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E5741CAC-CAE2-678D-09CA-9627A87D3D85}"/>
                  </a:ext>
                </a:extLst>
              </p:cNvPr>
              <p:cNvSpPr txBox="1"/>
              <p:nvPr/>
            </p:nvSpPr>
            <p:spPr>
              <a:xfrm>
                <a:off x="6311841" y="1926266"/>
                <a:ext cx="2349618" cy="52091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⨂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⨂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⨂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E5741CAC-CAE2-678D-09CA-9627A87D3D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1841" y="1926266"/>
                <a:ext cx="2349618" cy="52091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Title 1">
            <a:extLst>
              <a:ext uri="{FF2B5EF4-FFF2-40B4-BE49-F238E27FC236}">
                <a16:creationId xmlns:a16="http://schemas.microsoft.com/office/drawing/2014/main" id="{D313DD00-A431-926B-0C8E-950EAE9DE2E7}"/>
              </a:ext>
            </a:extLst>
          </p:cNvPr>
          <p:cNvSpPr txBox="1">
            <a:spLocks/>
          </p:cNvSpPr>
          <p:nvPr/>
        </p:nvSpPr>
        <p:spPr>
          <a:xfrm>
            <a:off x="5700623" y="355594"/>
            <a:ext cx="3372787" cy="11034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Cell 3</a:t>
            </a:r>
            <a:br>
              <a:rPr lang="en-US" sz="3200" b="1" dirty="0">
                <a:solidFill>
                  <a:srgbClr val="0070C0"/>
                </a:solidFill>
                <a:latin typeface="+mn-lt"/>
              </a:rPr>
            </a:br>
            <a:r>
              <a:rPr lang="en-US" sz="2800" dirty="0">
                <a:latin typeface="+mn-lt"/>
              </a:rPr>
              <a:t>phase_kickback.ipynb</a:t>
            </a:r>
            <a:endParaRPr lang="en-US" sz="3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45542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5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</a:t>
            </a:fld>
            <a:endParaRPr lang="en-US" dirty="0"/>
          </a:p>
        </p:txBody>
      </p:sp>
      <p:sp>
        <p:nvSpPr>
          <p:cNvPr id="71" name="Title 1">
            <a:extLst>
              <a:ext uri="{FF2B5EF4-FFF2-40B4-BE49-F238E27FC236}">
                <a16:creationId xmlns:a16="http://schemas.microsoft.com/office/drawing/2014/main" id="{D313DD00-A431-926B-0C8E-950EAE9DE2E7}"/>
              </a:ext>
            </a:extLst>
          </p:cNvPr>
          <p:cNvSpPr txBox="1">
            <a:spLocks/>
          </p:cNvSpPr>
          <p:nvPr/>
        </p:nvSpPr>
        <p:spPr>
          <a:xfrm>
            <a:off x="5451802" y="410564"/>
            <a:ext cx="3372787" cy="11034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Cell 4</a:t>
            </a:r>
            <a:br>
              <a:rPr lang="en-US" sz="3200" b="1" dirty="0">
                <a:solidFill>
                  <a:srgbClr val="0070C0"/>
                </a:solidFill>
                <a:latin typeface="+mn-lt"/>
              </a:rPr>
            </a:br>
            <a:r>
              <a:rPr lang="en-US" sz="2800" dirty="0">
                <a:latin typeface="+mn-lt"/>
              </a:rPr>
              <a:t>phase_kickback.ipynb</a:t>
            </a:r>
            <a:endParaRPr lang="en-US" sz="3200" dirty="0">
              <a:latin typeface="+mn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F5BDEB5-F911-3129-3E3A-6246E9544E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876" y="366837"/>
            <a:ext cx="4553376" cy="526197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8D81F73-02AE-C334-34D5-F190B398E9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876" y="5770030"/>
            <a:ext cx="4553376" cy="80320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AD17AE7-14F6-7F34-E183-3D641DE322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4503" y="1788679"/>
            <a:ext cx="1863113" cy="205394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806DA0D-925E-CFE3-3FD3-E50EC5C709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4308" y="1741325"/>
            <a:ext cx="1863114" cy="211420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3C0CFE7-6049-2FFD-B0B9-C35B2F6C4A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01194" y="4143985"/>
            <a:ext cx="1863114" cy="210918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9F8969D-FCE7-BB20-0015-106E43FA694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38196" y="4120040"/>
            <a:ext cx="1863114" cy="2114207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B04063A5-CC22-82E2-28C1-C0C952A18D4E}"/>
              </a:ext>
            </a:extLst>
          </p:cNvPr>
          <p:cNvGrpSpPr/>
          <p:nvPr/>
        </p:nvGrpSpPr>
        <p:grpSpPr>
          <a:xfrm>
            <a:off x="3062585" y="310216"/>
            <a:ext cx="1076632" cy="369332"/>
            <a:chOff x="4968362" y="2079211"/>
            <a:chExt cx="1076632" cy="369332"/>
          </a:xfrm>
        </p:grpSpPr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5D8F1BC5-3425-68C3-88DD-38620C56444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458BE9B-3791-37EE-49F7-A71497DE7203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81E3729E-7FB6-4E60-32C1-31C07C20AED3}"/>
              </a:ext>
            </a:extLst>
          </p:cNvPr>
          <p:cNvGrpSpPr/>
          <p:nvPr/>
        </p:nvGrpSpPr>
        <p:grpSpPr>
          <a:xfrm>
            <a:off x="1945704" y="820377"/>
            <a:ext cx="1076632" cy="369332"/>
            <a:chOff x="4704120" y="2356972"/>
            <a:chExt cx="1076632" cy="369332"/>
          </a:xfrm>
        </p:grpSpPr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F15D33BC-D79C-5763-18F9-28D8C1FBD0D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B41233E-46BF-190B-CA30-FD6C024961C9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F55DA824-E545-C85D-7178-3BD869976028}"/>
              </a:ext>
            </a:extLst>
          </p:cNvPr>
          <p:cNvGrpSpPr/>
          <p:nvPr/>
        </p:nvGrpSpPr>
        <p:grpSpPr>
          <a:xfrm>
            <a:off x="2236199" y="1155186"/>
            <a:ext cx="1068643" cy="369332"/>
            <a:chOff x="3647644" y="4910075"/>
            <a:chExt cx="1068643" cy="369332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6C018B9-5A6D-E495-7E62-237BCA57F32E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0D47A419-DDAD-BEEB-01E2-3A398E24AE1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B8BB4D0B-4B42-5EDA-A5F3-FD8B88ABC363}"/>
              </a:ext>
            </a:extLst>
          </p:cNvPr>
          <p:cNvGrpSpPr/>
          <p:nvPr/>
        </p:nvGrpSpPr>
        <p:grpSpPr>
          <a:xfrm>
            <a:off x="903991" y="1327508"/>
            <a:ext cx="1064340" cy="369332"/>
            <a:chOff x="3647644" y="5421073"/>
            <a:chExt cx="1064340" cy="369332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4CD5F355-3DF7-94A6-4CF3-5DE45F2871ED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47E09B1D-6018-5D10-F67E-CD6FE9E443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553F9D56-4974-7BA0-C899-22DCF0486533}"/>
              </a:ext>
            </a:extLst>
          </p:cNvPr>
          <p:cNvGrpSpPr/>
          <p:nvPr/>
        </p:nvGrpSpPr>
        <p:grpSpPr>
          <a:xfrm>
            <a:off x="903991" y="1655182"/>
            <a:ext cx="1068643" cy="369332"/>
            <a:chOff x="3647644" y="5359159"/>
            <a:chExt cx="1068643" cy="369332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54758612-9EE7-65F1-0139-5E5300027705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86BF1EB5-764A-BF9E-613A-B84290E4180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E741B7BE-9E0C-6D4E-5DB4-551F4BB7F485}"/>
              </a:ext>
            </a:extLst>
          </p:cNvPr>
          <p:cNvGrpSpPr/>
          <p:nvPr/>
        </p:nvGrpSpPr>
        <p:grpSpPr>
          <a:xfrm>
            <a:off x="903991" y="1981127"/>
            <a:ext cx="1076632" cy="369332"/>
            <a:chOff x="2157212" y="5356391"/>
            <a:chExt cx="1076632" cy="369332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F19CDB16-EBEC-1004-30D0-C3240D9A98DC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465A1D47-77D4-7870-DCE8-BE95BCA1D35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B8F2BB89-5D9C-212C-A013-C92A3F0FA32E}"/>
              </a:ext>
            </a:extLst>
          </p:cNvPr>
          <p:cNvSpPr/>
          <p:nvPr/>
        </p:nvSpPr>
        <p:spPr>
          <a:xfrm>
            <a:off x="1972169" y="391202"/>
            <a:ext cx="316212" cy="207359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Arrow: Curved Right 74">
            <a:extLst>
              <a:ext uri="{FF2B5EF4-FFF2-40B4-BE49-F238E27FC236}">
                <a16:creationId xmlns:a16="http://schemas.microsoft.com/office/drawing/2014/main" id="{6617F520-B30B-2501-4BA2-2BC75B0E8766}"/>
              </a:ext>
            </a:extLst>
          </p:cNvPr>
          <p:cNvSpPr/>
          <p:nvPr/>
        </p:nvSpPr>
        <p:spPr>
          <a:xfrm rot="8444801">
            <a:off x="5628442" y="5525343"/>
            <a:ext cx="277318" cy="484246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7" name="Arrow: Curved Up 76">
            <a:extLst>
              <a:ext uri="{FF2B5EF4-FFF2-40B4-BE49-F238E27FC236}">
                <a16:creationId xmlns:a16="http://schemas.microsoft.com/office/drawing/2014/main" id="{DA82E0CE-40E5-975A-30B0-0796C8F31B82}"/>
              </a:ext>
            </a:extLst>
          </p:cNvPr>
          <p:cNvSpPr/>
          <p:nvPr/>
        </p:nvSpPr>
        <p:spPr>
          <a:xfrm rot="12841945">
            <a:off x="7908609" y="2327609"/>
            <a:ext cx="292308" cy="135640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05A58E2-F1F6-1F1D-6013-EACA6053E612}"/>
              </a:ext>
            </a:extLst>
          </p:cNvPr>
          <p:cNvSpPr/>
          <p:nvPr/>
        </p:nvSpPr>
        <p:spPr>
          <a:xfrm>
            <a:off x="6469858" y="4197246"/>
            <a:ext cx="167702" cy="187377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31EC95A3-C8C2-227C-5A69-8724685C3784}"/>
              </a:ext>
            </a:extLst>
          </p:cNvPr>
          <p:cNvSpPr/>
          <p:nvPr/>
        </p:nvSpPr>
        <p:spPr>
          <a:xfrm>
            <a:off x="8427244" y="4164493"/>
            <a:ext cx="128587" cy="187377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EB06BBC3-9E45-586A-EF38-8E7B37A5D9F8}"/>
              </a:ext>
            </a:extLst>
          </p:cNvPr>
          <p:cNvSpPr/>
          <p:nvPr/>
        </p:nvSpPr>
        <p:spPr>
          <a:xfrm>
            <a:off x="8098664" y="4165391"/>
            <a:ext cx="167702" cy="187377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5E1D640F-D504-5ECC-2FF1-47CA3B71129A}"/>
              </a:ext>
            </a:extLst>
          </p:cNvPr>
          <p:cNvCxnSpPr>
            <a:cxnSpLocks/>
            <a:stCxn id="78" idx="0"/>
            <a:endCxn id="79" idx="0"/>
          </p:cNvCxnSpPr>
          <p:nvPr/>
        </p:nvCxnSpPr>
        <p:spPr>
          <a:xfrm rot="16200000" flipH="1" flipV="1">
            <a:off x="8336578" y="4010430"/>
            <a:ext cx="898" cy="309023"/>
          </a:xfrm>
          <a:prstGeom prst="bentConnector3">
            <a:avLst>
              <a:gd name="adj1" fmla="val -25456570"/>
            </a:avLst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2142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00"/>
                            </p:stCondLst>
                            <p:childTnLst>
                              <p:par>
                                <p:cTn id="7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8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000"/>
                            </p:stCondLst>
                            <p:childTnLst>
                              <p:par>
                                <p:cTn id="8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500"/>
                            </p:stCondLst>
                            <p:childTnLst>
                              <p:par>
                                <p:cTn id="8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75" grpId="0" animBg="1"/>
      <p:bldP spid="77" grpId="0" animBg="1"/>
      <p:bldP spid="18" grpId="0" animBg="1"/>
      <p:bldP spid="78" grpId="0" animBg="1"/>
      <p:bldP spid="7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46">
            <a:extLst>
              <a:ext uri="{FF2B5EF4-FFF2-40B4-BE49-F238E27FC236}">
                <a16:creationId xmlns:a16="http://schemas.microsoft.com/office/drawing/2014/main" id="{C090F4A7-192F-1028-B23C-65D1B4D534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445" y="1537629"/>
            <a:ext cx="3066667" cy="352380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</a:t>
            </a:fld>
            <a:endParaRPr lang="en-US" dirty="0"/>
          </a:p>
        </p:txBody>
      </p:sp>
      <p:sp>
        <p:nvSpPr>
          <p:cNvPr id="71" name="Title 1">
            <a:extLst>
              <a:ext uri="{FF2B5EF4-FFF2-40B4-BE49-F238E27FC236}">
                <a16:creationId xmlns:a16="http://schemas.microsoft.com/office/drawing/2014/main" id="{D313DD00-A431-926B-0C8E-950EAE9DE2E7}"/>
              </a:ext>
            </a:extLst>
          </p:cNvPr>
          <p:cNvSpPr txBox="1">
            <a:spLocks/>
          </p:cNvSpPr>
          <p:nvPr/>
        </p:nvSpPr>
        <p:spPr>
          <a:xfrm>
            <a:off x="5910994" y="379074"/>
            <a:ext cx="2057400" cy="5795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28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2800" dirty="0">
                <a:latin typeface="+mn-lt"/>
              </a:rPr>
              <a:t>Cell 5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E662CF3E-365B-9DB5-F521-44A31595B6EE}"/>
              </a:ext>
            </a:extLst>
          </p:cNvPr>
          <p:cNvSpPr/>
          <p:nvPr/>
        </p:nvSpPr>
        <p:spPr>
          <a:xfrm>
            <a:off x="2199321" y="1616784"/>
            <a:ext cx="1837970" cy="225425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3AB971B9-AD65-AFA8-E695-60FB844FFE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070" y="470452"/>
            <a:ext cx="5118602" cy="579573"/>
          </a:xfrm>
          <a:prstGeom prst="rect">
            <a:avLst/>
          </a:prstGeom>
        </p:spPr>
      </p:pic>
      <p:grpSp>
        <p:nvGrpSpPr>
          <p:cNvPr id="92" name="Group 91">
            <a:extLst>
              <a:ext uri="{FF2B5EF4-FFF2-40B4-BE49-F238E27FC236}">
                <a16:creationId xmlns:a16="http://schemas.microsoft.com/office/drawing/2014/main" id="{793935FD-AFDB-380D-BF90-E1FFC13012A6}"/>
              </a:ext>
            </a:extLst>
          </p:cNvPr>
          <p:cNvGrpSpPr/>
          <p:nvPr/>
        </p:nvGrpSpPr>
        <p:grpSpPr>
          <a:xfrm>
            <a:off x="3751084" y="2245144"/>
            <a:ext cx="1076632" cy="369332"/>
            <a:chOff x="4968362" y="2079211"/>
            <a:chExt cx="1076632" cy="369332"/>
          </a:xfrm>
        </p:grpSpPr>
        <p:cxnSp>
          <p:nvCxnSpPr>
            <p:cNvPr id="93" name="Straight Arrow Connector 92">
              <a:extLst>
                <a:ext uri="{FF2B5EF4-FFF2-40B4-BE49-F238E27FC236}">
                  <a16:creationId xmlns:a16="http://schemas.microsoft.com/office/drawing/2014/main" id="{62118A6D-F32D-1BA1-70D6-AF6A39490A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F6B5C9D8-000C-833B-8EA9-5A2C905626D5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12C25820-5B64-4D3F-B7AD-F7AA3F0CE075}"/>
              </a:ext>
            </a:extLst>
          </p:cNvPr>
          <p:cNvGrpSpPr/>
          <p:nvPr/>
        </p:nvGrpSpPr>
        <p:grpSpPr>
          <a:xfrm>
            <a:off x="1843910" y="2507541"/>
            <a:ext cx="1076632" cy="369332"/>
            <a:chOff x="4704120" y="2356972"/>
            <a:chExt cx="1076632" cy="369332"/>
          </a:xfrm>
        </p:grpSpPr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D5670B04-5D95-D6B0-89E7-F3E2D584DE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61F03A34-ACA6-7E31-C96A-59847275301E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249F46F2-A198-9E8E-D8EC-18F5EC00EF03}"/>
              </a:ext>
            </a:extLst>
          </p:cNvPr>
          <p:cNvGrpSpPr/>
          <p:nvPr/>
        </p:nvGrpSpPr>
        <p:grpSpPr>
          <a:xfrm>
            <a:off x="1843910" y="2998612"/>
            <a:ext cx="1068643" cy="369332"/>
            <a:chOff x="3647644" y="4910075"/>
            <a:chExt cx="1068643" cy="369332"/>
          </a:xfrm>
        </p:grpSpPr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1B85303F-C865-4B35-1ECE-A5FD3977E92F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26D23D79-070F-B941-A014-E370B33C1B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BDD246BF-F40E-53FA-4F45-B84E053D58CF}"/>
              </a:ext>
            </a:extLst>
          </p:cNvPr>
          <p:cNvGrpSpPr/>
          <p:nvPr/>
        </p:nvGrpSpPr>
        <p:grpSpPr>
          <a:xfrm>
            <a:off x="1843910" y="3489684"/>
            <a:ext cx="1064340" cy="369332"/>
            <a:chOff x="3647644" y="5421073"/>
            <a:chExt cx="1064340" cy="369332"/>
          </a:xfrm>
        </p:grpSpPr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33C8B7B2-540A-F69E-DC86-4E6989B4D2D2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03" name="Straight Arrow Connector 102">
              <a:extLst>
                <a:ext uri="{FF2B5EF4-FFF2-40B4-BE49-F238E27FC236}">
                  <a16:creationId xmlns:a16="http://schemas.microsoft.com/office/drawing/2014/main" id="{FD3ED9BA-9E01-1FF0-43C0-AD0D2539459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542D7E54-230E-C4D3-B3B2-30EC27F6D072}"/>
              </a:ext>
            </a:extLst>
          </p:cNvPr>
          <p:cNvGrpSpPr/>
          <p:nvPr/>
        </p:nvGrpSpPr>
        <p:grpSpPr>
          <a:xfrm>
            <a:off x="1843910" y="3980756"/>
            <a:ext cx="1068643" cy="369332"/>
            <a:chOff x="3647644" y="5359159"/>
            <a:chExt cx="1068643" cy="369332"/>
          </a:xfrm>
        </p:grpSpPr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8582B125-D9D0-EA37-5837-8F3C7E2BF4A1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06" name="Straight Arrow Connector 105">
              <a:extLst>
                <a:ext uri="{FF2B5EF4-FFF2-40B4-BE49-F238E27FC236}">
                  <a16:creationId xmlns:a16="http://schemas.microsoft.com/office/drawing/2014/main" id="{F276F5FF-33D6-AA95-879E-E6505647077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AD3F6488-AD39-83CB-3C52-03411813BAA2}"/>
              </a:ext>
            </a:extLst>
          </p:cNvPr>
          <p:cNvGrpSpPr/>
          <p:nvPr/>
        </p:nvGrpSpPr>
        <p:grpSpPr>
          <a:xfrm>
            <a:off x="1843910" y="4471827"/>
            <a:ext cx="1076632" cy="369332"/>
            <a:chOff x="2157212" y="5356391"/>
            <a:chExt cx="1076632" cy="369332"/>
          </a:xfrm>
        </p:grpSpPr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55B5D504-0782-C046-135D-0B53D551E757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18" name="Straight Arrow Connector 117">
              <a:extLst>
                <a:ext uri="{FF2B5EF4-FFF2-40B4-BE49-F238E27FC236}">
                  <a16:creationId xmlns:a16="http://schemas.microsoft.com/office/drawing/2014/main" id="{FCA2FFF1-AF08-E790-C1EB-4C8501C5F91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9" name="Picture 48">
            <a:extLst>
              <a:ext uri="{FF2B5EF4-FFF2-40B4-BE49-F238E27FC236}">
                <a16:creationId xmlns:a16="http://schemas.microsoft.com/office/drawing/2014/main" id="{24B8D362-FA50-59EB-E360-D9587C3DA3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6410" y="1172494"/>
            <a:ext cx="1545720" cy="1549537"/>
          </a:xfrm>
          <a:prstGeom prst="rect">
            <a:avLst/>
          </a:prstGeom>
        </p:spPr>
      </p:pic>
      <p:pic>
        <p:nvPicPr>
          <p:cNvPr id="122" name="Picture 121">
            <a:extLst>
              <a:ext uri="{FF2B5EF4-FFF2-40B4-BE49-F238E27FC236}">
                <a16:creationId xmlns:a16="http://schemas.microsoft.com/office/drawing/2014/main" id="{93B16A87-EEDA-CF8C-C15A-75D5111CC4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8174" y="1134328"/>
            <a:ext cx="1541903" cy="1625868"/>
          </a:xfrm>
          <a:prstGeom prst="rect">
            <a:avLst/>
          </a:prstGeom>
        </p:spPr>
      </p:pic>
      <p:pic>
        <p:nvPicPr>
          <p:cNvPr id="124" name="Picture 123">
            <a:extLst>
              <a:ext uri="{FF2B5EF4-FFF2-40B4-BE49-F238E27FC236}">
                <a16:creationId xmlns:a16="http://schemas.microsoft.com/office/drawing/2014/main" id="{D0762418-0890-A957-B20F-A4DC3B550B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83348" y="3032852"/>
            <a:ext cx="1545720" cy="1610602"/>
          </a:xfrm>
          <a:prstGeom prst="rect">
            <a:avLst/>
          </a:prstGeom>
        </p:spPr>
      </p:pic>
      <p:pic>
        <p:nvPicPr>
          <p:cNvPr id="126" name="Picture 125">
            <a:extLst>
              <a:ext uri="{FF2B5EF4-FFF2-40B4-BE49-F238E27FC236}">
                <a16:creationId xmlns:a16="http://schemas.microsoft.com/office/drawing/2014/main" id="{F79D226D-3B98-85C1-21EA-4CA2791A1F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24753" y="3032852"/>
            <a:ext cx="1541903" cy="1610602"/>
          </a:xfrm>
          <a:prstGeom prst="rect">
            <a:avLst/>
          </a:prstGeom>
        </p:spPr>
      </p:pic>
      <p:pic>
        <p:nvPicPr>
          <p:cNvPr id="128" name="Picture 127">
            <a:extLst>
              <a:ext uri="{FF2B5EF4-FFF2-40B4-BE49-F238E27FC236}">
                <a16:creationId xmlns:a16="http://schemas.microsoft.com/office/drawing/2014/main" id="{81087D1F-01CA-A7BE-7334-00954414148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87115" y="4916110"/>
            <a:ext cx="1545719" cy="1622051"/>
          </a:xfrm>
          <a:prstGeom prst="rect">
            <a:avLst/>
          </a:prstGeom>
        </p:spPr>
      </p:pic>
      <p:pic>
        <p:nvPicPr>
          <p:cNvPr id="130" name="Picture 129">
            <a:extLst>
              <a:ext uri="{FF2B5EF4-FFF2-40B4-BE49-F238E27FC236}">
                <a16:creationId xmlns:a16="http://schemas.microsoft.com/office/drawing/2014/main" id="{9EE5F12F-E844-C287-BA50-D25428EB826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24753" y="4946642"/>
            <a:ext cx="1541903" cy="1560986"/>
          </a:xfrm>
          <a:prstGeom prst="rect">
            <a:avLst/>
          </a:prstGeom>
        </p:spPr>
      </p:pic>
      <p:pic>
        <p:nvPicPr>
          <p:cNvPr id="137" name="Picture 136">
            <a:extLst>
              <a:ext uri="{FF2B5EF4-FFF2-40B4-BE49-F238E27FC236}">
                <a16:creationId xmlns:a16="http://schemas.microsoft.com/office/drawing/2014/main" id="{2F9FDB1D-1F2D-44C4-7F36-F8747F77616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7949" y="5280891"/>
            <a:ext cx="3857143" cy="447619"/>
          </a:xfrm>
          <a:prstGeom prst="rect">
            <a:avLst/>
          </a:prstGeom>
        </p:spPr>
      </p:pic>
      <p:pic>
        <p:nvPicPr>
          <p:cNvPr id="139" name="Picture 138">
            <a:extLst>
              <a:ext uri="{FF2B5EF4-FFF2-40B4-BE49-F238E27FC236}">
                <a16:creationId xmlns:a16="http://schemas.microsoft.com/office/drawing/2014/main" id="{7B21CCC6-2167-2A17-2C1F-57C6E322B87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05003" y="5900057"/>
            <a:ext cx="3847619" cy="476190"/>
          </a:xfrm>
          <a:prstGeom prst="rect">
            <a:avLst/>
          </a:prstGeom>
        </p:spPr>
      </p:pic>
      <p:sp>
        <p:nvSpPr>
          <p:cNvPr id="140" name="Rectangle 139">
            <a:extLst>
              <a:ext uri="{FF2B5EF4-FFF2-40B4-BE49-F238E27FC236}">
                <a16:creationId xmlns:a16="http://schemas.microsoft.com/office/drawing/2014/main" id="{5252EB09-C3FA-8806-47AE-4BC682808C63}"/>
              </a:ext>
            </a:extLst>
          </p:cNvPr>
          <p:cNvSpPr/>
          <p:nvPr/>
        </p:nvSpPr>
        <p:spPr>
          <a:xfrm>
            <a:off x="2716520" y="5388964"/>
            <a:ext cx="191730" cy="285285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08ED1167-4F3B-1866-7420-8D1A1B9BB5C0}"/>
              </a:ext>
            </a:extLst>
          </p:cNvPr>
          <p:cNvSpPr/>
          <p:nvPr/>
        </p:nvSpPr>
        <p:spPr>
          <a:xfrm>
            <a:off x="2719621" y="6019811"/>
            <a:ext cx="345868" cy="285285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3" name="Connector: Elbow 142">
            <a:extLst>
              <a:ext uri="{FF2B5EF4-FFF2-40B4-BE49-F238E27FC236}">
                <a16:creationId xmlns:a16="http://schemas.microsoft.com/office/drawing/2014/main" id="{8E5246A5-4112-1F9B-2B68-FB7992F44005}"/>
              </a:ext>
            </a:extLst>
          </p:cNvPr>
          <p:cNvCxnSpPr>
            <a:stCxn id="140" idx="0"/>
            <a:endCxn id="141" idx="2"/>
          </p:cNvCxnSpPr>
          <p:nvPr/>
        </p:nvCxnSpPr>
        <p:spPr>
          <a:xfrm rot="16200000" flipH="1">
            <a:off x="2394404" y="5806945"/>
            <a:ext cx="916132" cy="80170"/>
          </a:xfrm>
          <a:prstGeom prst="bentConnector5">
            <a:avLst>
              <a:gd name="adj1" fmla="val -24953"/>
              <a:gd name="adj2" fmla="val 1208537"/>
              <a:gd name="adj3" fmla="val 124953"/>
            </a:avLst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Rectangle 145">
            <a:extLst>
              <a:ext uri="{FF2B5EF4-FFF2-40B4-BE49-F238E27FC236}">
                <a16:creationId xmlns:a16="http://schemas.microsoft.com/office/drawing/2014/main" id="{D420D3E8-BE26-D1B3-BB27-10008C4C0A01}"/>
              </a:ext>
            </a:extLst>
          </p:cNvPr>
          <p:cNvSpPr/>
          <p:nvPr/>
        </p:nvSpPr>
        <p:spPr>
          <a:xfrm>
            <a:off x="7543058" y="3029919"/>
            <a:ext cx="698448" cy="239538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E7929E7F-4E81-37CB-71E8-BDF9FA0C307B}"/>
              </a:ext>
            </a:extLst>
          </p:cNvPr>
          <p:cNvSpPr/>
          <p:nvPr/>
        </p:nvSpPr>
        <p:spPr>
          <a:xfrm>
            <a:off x="5708789" y="4941669"/>
            <a:ext cx="694392" cy="239538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0" name="Connector: Elbow 149">
            <a:extLst>
              <a:ext uri="{FF2B5EF4-FFF2-40B4-BE49-F238E27FC236}">
                <a16:creationId xmlns:a16="http://schemas.microsoft.com/office/drawing/2014/main" id="{4FAA90E2-EE28-92A2-D3C1-276BB6DB92FA}"/>
              </a:ext>
            </a:extLst>
          </p:cNvPr>
          <p:cNvCxnSpPr>
            <a:cxnSpLocks/>
            <a:stCxn id="146" idx="0"/>
            <a:endCxn id="148" idx="3"/>
          </p:cNvCxnSpPr>
          <p:nvPr/>
        </p:nvCxnSpPr>
        <p:spPr>
          <a:xfrm rot="16200000" flipH="1" flipV="1">
            <a:off x="6131972" y="3301127"/>
            <a:ext cx="2031519" cy="1489101"/>
          </a:xfrm>
          <a:prstGeom prst="bentConnector4">
            <a:avLst>
              <a:gd name="adj1" fmla="val -11253"/>
              <a:gd name="adj2" fmla="val 77329"/>
            </a:avLst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Arrow: Curved Right 152">
            <a:extLst>
              <a:ext uri="{FF2B5EF4-FFF2-40B4-BE49-F238E27FC236}">
                <a16:creationId xmlns:a16="http://schemas.microsoft.com/office/drawing/2014/main" id="{0F125B3A-2E5C-42C7-8B86-C4421C83C12E}"/>
              </a:ext>
            </a:extLst>
          </p:cNvPr>
          <p:cNvSpPr/>
          <p:nvPr/>
        </p:nvSpPr>
        <p:spPr>
          <a:xfrm rot="7815169">
            <a:off x="7185007" y="4060337"/>
            <a:ext cx="212094" cy="460860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4" name="Arrow: Curved Up 153">
            <a:extLst>
              <a:ext uri="{FF2B5EF4-FFF2-40B4-BE49-F238E27FC236}">
                <a16:creationId xmlns:a16="http://schemas.microsoft.com/office/drawing/2014/main" id="{748A14B4-D318-6BA6-32D1-5D3F34489583}"/>
              </a:ext>
            </a:extLst>
          </p:cNvPr>
          <p:cNvSpPr/>
          <p:nvPr/>
        </p:nvSpPr>
        <p:spPr>
          <a:xfrm rot="17197493">
            <a:off x="8069239" y="2226246"/>
            <a:ext cx="292308" cy="164943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5" name="Arrow: Curved Up 154">
            <a:extLst>
              <a:ext uri="{FF2B5EF4-FFF2-40B4-BE49-F238E27FC236}">
                <a16:creationId xmlns:a16="http://schemas.microsoft.com/office/drawing/2014/main" id="{D3FC4B97-8243-7A34-B0F2-8F6DAE0871BD}"/>
              </a:ext>
            </a:extLst>
          </p:cNvPr>
          <p:cNvSpPr/>
          <p:nvPr/>
        </p:nvSpPr>
        <p:spPr>
          <a:xfrm rot="12841945">
            <a:off x="5642170" y="3421863"/>
            <a:ext cx="292308" cy="135640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2667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3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7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7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1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6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1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00"/>
                            </p:stCondLst>
                            <p:childTnLst>
                              <p:par>
                                <p:cTn id="8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5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500"/>
                            </p:stCondLst>
                            <p:childTnLst>
                              <p:par>
                                <p:cTn id="10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4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1000"/>
                            </p:stCondLst>
                            <p:childTnLst>
                              <p:par>
                                <p:cTn id="10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3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500"/>
                            </p:stCondLst>
                            <p:childTnLst>
                              <p:par>
                                <p:cTn id="11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7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1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1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" grpId="0" animBg="1"/>
      <p:bldP spid="140" grpId="0" animBg="1"/>
      <p:bldP spid="141" grpId="0" animBg="1"/>
      <p:bldP spid="146" grpId="0" animBg="1"/>
      <p:bldP spid="148" grpId="0" animBg="1"/>
      <p:bldP spid="153" grpId="0" animBg="1"/>
      <p:bldP spid="154" grpId="0" animBg="1"/>
      <p:bldP spid="15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</a:t>
            </a:fld>
            <a:endParaRPr lang="en-US" dirty="0"/>
          </a:p>
        </p:txBody>
      </p:sp>
      <p:sp>
        <p:nvSpPr>
          <p:cNvPr id="71" name="Title 1">
            <a:extLst>
              <a:ext uri="{FF2B5EF4-FFF2-40B4-BE49-F238E27FC236}">
                <a16:creationId xmlns:a16="http://schemas.microsoft.com/office/drawing/2014/main" id="{D313DD00-A431-926B-0C8E-950EAE9DE2E7}"/>
              </a:ext>
            </a:extLst>
          </p:cNvPr>
          <p:cNvSpPr txBox="1">
            <a:spLocks/>
          </p:cNvSpPr>
          <p:nvPr/>
        </p:nvSpPr>
        <p:spPr>
          <a:xfrm>
            <a:off x="5910994" y="379074"/>
            <a:ext cx="2057400" cy="5795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28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2800" dirty="0">
                <a:latin typeface="+mn-lt"/>
              </a:rPr>
              <a:t>Cell 6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F9DA82-69E1-6941-3104-2DD52F736F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475" y="460103"/>
            <a:ext cx="4320461" cy="417296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3BDA7EC-3D90-7664-99E9-4D3DE24CFA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072" y="4811852"/>
            <a:ext cx="3389266" cy="15860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DB37F05-7191-DE9B-F80C-4C6A2F9A66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1371" y="1175779"/>
            <a:ext cx="3636646" cy="4963438"/>
          </a:xfrm>
          <a:prstGeom prst="rect">
            <a:avLst/>
          </a:prstGeom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BBE49265-4177-D64C-9331-36DFE9F5CF3D}"/>
              </a:ext>
            </a:extLst>
          </p:cNvPr>
          <p:cNvSpPr/>
          <p:nvPr/>
        </p:nvSpPr>
        <p:spPr>
          <a:xfrm>
            <a:off x="1899518" y="460103"/>
            <a:ext cx="543879" cy="225425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568777BE-5ECC-BF3D-D80D-74A15534F566}"/>
              </a:ext>
            </a:extLst>
          </p:cNvPr>
          <p:cNvGrpSpPr/>
          <p:nvPr/>
        </p:nvGrpSpPr>
        <p:grpSpPr>
          <a:xfrm>
            <a:off x="897615" y="1241785"/>
            <a:ext cx="1076632" cy="369332"/>
            <a:chOff x="4968362" y="2079211"/>
            <a:chExt cx="1076632" cy="369332"/>
          </a:xfrm>
        </p:grpSpPr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09C3946E-58F9-C932-3869-4E9EDCA1591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CBBA852C-1966-BAD1-466B-B8522E698467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CFE90553-09A0-CEF5-128E-5C735A717799}"/>
              </a:ext>
            </a:extLst>
          </p:cNvPr>
          <p:cNvGrpSpPr/>
          <p:nvPr/>
        </p:nvGrpSpPr>
        <p:grpSpPr>
          <a:xfrm>
            <a:off x="1135489" y="1641154"/>
            <a:ext cx="1076632" cy="369332"/>
            <a:chOff x="4704120" y="2356972"/>
            <a:chExt cx="1076632" cy="369332"/>
          </a:xfrm>
        </p:grpSpPr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47506B6B-B2CF-CFCC-132E-3AA6005E150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F6579E09-6C34-09E0-90D7-5F5A6228CFD9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56CCC276-7B22-0664-9A53-4319A21D94B3}"/>
              </a:ext>
            </a:extLst>
          </p:cNvPr>
          <p:cNvSpPr/>
          <p:nvPr/>
        </p:nvSpPr>
        <p:spPr>
          <a:xfrm>
            <a:off x="4990352" y="3342807"/>
            <a:ext cx="3966271" cy="30135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004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xit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1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95F3DF34-1BB4-7F64-2F17-05C2A6AEA3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1372" y="1175779"/>
            <a:ext cx="3636646" cy="5073598"/>
          </a:xfrm>
          <a:prstGeom prst="rect">
            <a:avLst/>
          </a:prstGeom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2D0CCD3-6855-AA88-BDF3-571E24BB11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976" y="4817732"/>
            <a:ext cx="3962497" cy="1553228"/>
          </a:xfrm>
          <a:prstGeom prst="rect">
            <a:avLst/>
          </a:prstGeom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870D866-31E3-B6B0-B211-ACC35C2775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476" y="460103"/>
            <a:ext cx="4453498" cy="417296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</a:t>
            </a:fld>
            <a:endParaRPr lang="en-US" dirty="0"/>
          </a:p>
        </p:txBody>
      </p:sp>
      <p:sp>
        <p:nvSpPr>
          <p:cNvPr id="71" name="Title 1">
            <a:extLst>
              <a:ext uri="{FF2B5EF4-FFF2-40B4-BE49-F238E27FC236}">
                <a16:creationId xmlns:a16="http://schemas.microsoft.com/office/drawing/2014/main" id="{D313DD00-A431-926B-0C8E-950EAE9DE2E7}"/>
              </a:ext>
            </a:extLst>
          </p:cNvPr>
          <p:cNvSpPr txBox="1">
            <a:spLocks/>
          </p:cNvSpPr>
          <p:nvPr/>
        </p:nvSpPr>
        <p:spPr>
          <a:xfrm>
            <a:off x="5910994" y="379074"/>
            <a:ext cx="2057400" cy="5795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28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2800" dirty="0">
                <a:latin typeface="+mn-lt"/>
              </a:rPr>
              <a:t>Cell 7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BBE49265-4177-D64C-9331-36DFE9F5CF3D}"/>
              </a:ext>
            </a:extLst>
          </p:cNvPr>
          <p:cNvSpPr/>
          <p:nvPr/>
        </p:nvSpPr>
        <p:spPr>
          <a:xfrm>
            <a:off x="1952624" y="492920"/>
            <a:ext cx="1393031" cy="171450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568777BE-5ECC-BF3D-D80D-74A15534F566}"/>
              </a:ext>
            </a:extLst>
          </p:cNvPr>
          <p:cNvGrpSpPr/>
          <p:nvPr/>
        </p:nvGrpSpPr>
        <p:grpSpPr>
          <a:xfrm>
            <a:off x="879601" y="1211703"/>
            <a:ext cx="1076632" cy="369332"/>
            <a:chOff x="4968362" y="2079211"/>
            <a:chExt cx="1076632" cy="369332"/>
          </a:xfrm>
        </p:grpSpPr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09C3946E-58F9-C932-3869-4E9EDCA1591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CBBA852C-1966-BAD1-466B-B8522E698467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CFE90553-09A0-CEF5-128E-5C735A717799}"/>
              </a:ext>
            </a:extLst>
          </p:cNvPr>
          <p:cNvGrpSpPr/>
          <p:nvPr/>
        </p:nvGrpSpPr>
        <p:grpSpPr>
          <a:xfrm>
            <a:off x="1164254" y="1550061"/>
            <a:ext cx="1076632" cy="369332"/>
            <a:chOff x="4704120" y="2356972"/>
            <a:chExt cx="1076632" cy="369332"/>
          </a:xfrm>
        </p:grpSpPr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47506B6B-B2CF-CFCC-132E-3AA6005E150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F6579E09-6C34-09E0-90D7-5F5A6228CFD9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BBA4A856-FA2D-3FD3-3C48-E9256E1F9C36}"/>
              </a:ext>
            </a:extLst>
          </p:cNvPr>
          <p:cNvSpPr/>
          <p:nvPr/>
        </p:nvSpPr>
        <p:spPr>
          <a:xfrm>
            <a:off x="6528216" y="1219198"/>
            <a:ext cx="527428" cy="264319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BB8BF22-CE9D-5AE9-2DCA-256D38E44287}"/>
              </a:ext>
            </a:extLst>
          </p:cNvPr>
          <p:cNvSpPr/>
          <p:nvPr/>
        </p:nvSpPr>
        <p:spPr>
          <a:xfrm>
            <a:off x="6328347" y="3277790"/>
            <a:ext cx="527428" cy="264319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17F0B3C6-D1EF-C4E1-87D6-5B014EB9B84C}"/>
              </a:ext>
            </a:extLst>
          </p:cNvPr>
          <p:cNvCxnSpPr>
            <a:stCxn id="13" idx="2"/>
            <a:endCxn id="22" idx="0"/>
          </p:cNvCxnSpPr>
          <p:nvPr/>
        </p:nvCxnSpPr>
        <p:spPr>
          <a:xfrm rot="5400000">
            <a:off x="5794860" y="2280719"/>
            <a:ext cx="1794273" cy="199869"/>
          </a:xfrm>
          <a:prstGeom prst="bentConnector3">
            <a:avLst>
              <a:gd name="adj1" fmla="val 77570"/>
            </a:avLst>
          </a:prstGeom>
          <a:ln w="127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B553FDEA-9D31-6438-D30C-9E56741E7748}"/>
              </a:ext>
            </a:extLst>
          </p:cNvPr>
          <p:cNvSpPr/>
          <p:nvPr/>
        </p:nvSpPr>
        <p:spPr>
          <a:xfrm>
            <a:off x="5121372" y="3222885"/>
            <a:ext cx="3220654" cy="30699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14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xit" presetSubtype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13" grpId="0" animBg="1"/>
      <p:bldP spid="22" grpId="0" animBg="1"/>
      <p:bldP spid="17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Deutsch Oracle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312BB2-4781-4062-BDEC-E5CD46A7D0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424"/>
          <a:stretch/>
        </p:blipFill>
        <p:spPr>
          <a:xfrm>
            <a:off x="2785003" y="2106472"/>
            <a:ext cx="1476447" cy="1562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D0829AB-E7F4-4B6E-B130-CD0EE75DCC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5550" y="2015946"/>
            <a:ext cx="1020705" cy="174315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0975667-8E84-4E62-9648-AFC33BDBB73B}"/>
              </a:ext>
            </a:extLst>
          </p:cNvPr>
          <p:cNvSpPr txBox="1"/>
          <p:nvPr/>
        </p:nvSpPr>
        <p:spPr>
          <a:xfrm>
            <a:off x="478996" y="3874445"/>
            <a:ext cx="181380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You prepare </a:t>
            </a:r>
            <a:r>
              <a:rPr lang="en-US" sz="1600" b="1" dirty="0"/>
              <a:t>one</a:t>
            </a:r>
            <a:r>
              <a:rPr lang="en-US" sz="1600" dirty="0"/>
              <a:t> qubit in whatever state you want, and present it to me, the Oracle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1DB7D95-9427-411D-BE8F-8FAF2863AA9A}"/>
              </a:ext>
            </a:extLst>
          </p:cNvPr>
          <p:cNvSpPr txBox="1"/>
          <p:nvPr/>
        </p:nvSpPr>
        <p:spPr>
          <a:xfrm>
            <a:off x="2861100" y="1357535"/>
            <a:ext cx="13242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 am the wise </a:t>
            </a:r>
            <a:r>
              <a:rPr lang="en-US" sz="1600" b="1" dirty="0"/>
              <a:t>Oracle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306D148-A1FC-403D-8DC3-325060C16530}"/>
              </a:ext>
            </a:extLst>
          </p:cNvPr>
          <p:cNvSpPr txBox="1"/>
          <p:nvPr/>
        </p:nvSpPr>
        <p:spPr>
          <a:xfrm>
            <a:off x="807501" y="1357535"/>
            <a:ext cx="11568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You are the </a:t>
            </a:r>
            <a:r>
              <a:rPr lang="en-US" sz="1600" b="1" dirty="0"/>
              <a:t>traveler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F21FF8-05C6-4DB0-A658-2ACA3454218B}"/>
              </a:ext>
            </a:extLst>
          </p:cNvPr>
          <p:cNvSpPr txBox="1"/>
          <p:nvPr/>
        </p:nvSpPr>
        <p:spPr>
          <a:xfrm>
            <a:off x="2434490" y="3874445"/>
            <a:ext cx="21774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Based upon your qubit </a:t>
            </a:r>
            <a:r>
              <a:rPr lang="en-US" sz="1600" i="1" dirty="0"/>
              <a:t>and</a:t>
            </a:r>
            <a:r>
              <a:rPr lang="en-US" sz="1600" dirty="0"/>
              <a:t> my </a:t>
            </a:r>
            <a:r>
              <a:rPr lang="en-US" sz="1600" b="1" dirty="0">
                <a:solidFill>
                  <a:srgbClr val="7030A0"/>
                </a:solidFill>
              </a:rPr>
              <a:t>secret</a:t>
            </a:r>
            <a:r>
              <a:rPr lang="en-US" sz="1600" dirty="0"/>
              <a:t> function, I give you back a single classical bit</a:t>
            </a:r>
          </a:p>
          <a:p>
            <a:pPr algn="ctr"/>
            <a:r>
              <a:rPr lang="en-US" sz="1600" dirty="0"/>
              <a:t>(a pure True or False)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2CE5ADC-5601-493B-A8B4-C08FF2B8289A}"/>
              </a:ext>
            </a:extLst>
          </p:cNvPr>
          <p:cNvSpPr txBox="1"/>
          <p:nvPr/>
        </p:nvSpPr>
        <p:spPr>
          <a:xfrm>
            <a:off x="4732898" y="2015946"/>
            <a:ext cx="39913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600" b="1" dirty="0"/>
              <a:t>NOP </a:t>
            </a:r>
            <a:r>
              <a:rPr lang="en-US" sz="1600" dirty="0"/>
              <a:t>– I don't change your qubit (no operation), then I measure it, and I return the classical bit value to which it collapses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1D4C8B9-0B61-4CCC-B2FA-32C9E958FBEB}"/>
              </a:ext>
            </a:extLst>
          </p:cNvPr>
          <p:cNvSpPr txBox="1"/>
          <p:nvPr/>
        </p:nvSpPr>
        <p:spPr>
          <a:xfrm>
            <a:off x="4732897" y="3054818"/>
            <a:ext cx="39091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 startAt="2"/>
            </a:pPr>
            <a:r>
              <a:rPr lang="en-US" sz="1600" b="1" dirty="0"/>
              <a:t>Constant 0 </a:t>
            </a:r>
            <a:r>
              <a:rPr lang="en-US" sz="1600" dirty="0"/>
              <a:t>– No matter how your qubit collapses, I always give back a classical bit in the </a:t>
            </a:r>
            <a:r>
              <a:rPr lang="en-US" sz="1600" b="1" dirty="0">
                <a:solidFill>
                  <a:srgbClr val="FF0000"/>
                </a:solidFill>
              </a:rPr>
              <a:t>0</a:t>
            </a:r>
            <a:r>
              <a:rPr lang="en-US" sz="1600" dirty="0"/>
              <a:t> state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DC3E5EE-0302-414A-90E0-ED2AD3943AB1}"/>
              </a:ext>
            </a:extLst>
          </p:cNvPr>
          <p:cNvSpPr txBox="1"/>
          <p:nvPr/>
        </p:nvSpPr>
        <p:spPr>
          <a:xfrm>
            <a:off x="4732897" y="4093690"/>
            <a:ext cx="39913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 startAt="3"/>
            </a:pPr>
            <a:r>
              <a:rPr lang="en-US" sz="1600" b="1" dirty="0"/>
              <a:t>Constant 1 </a:t>
            </a:r>
            <a:r>
              <a:rPr lang="en-US" sz="1600" dirty="0"/>
              <a:t>– No matter how your qubit collapses, I always give back a classical bit in the </a:t>
            </a:r>
            <a:r>
              <a:rPr lang="en-US" sz="1600" b="1" dirty="0">
                <a:solidFill>
                  <a:srgbClr val="FF0000"/>
                </a:solidFill>
              </a:rPr>
              <a:t>1</a:t>
            </a:r>
            <a:r>
              <a:rPr lang="en-US" sz="1600" dirty="0"/>
              <a:t> state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FB4668B-89C3-49B8-8ED9-9C5796667C6D}"/>
              </a:ext>
            </a:extLst>
          </p:cNvPr>
          <p:cNvSpPr txBox="1"/>
          <p:nvPr/>
        </p:nvSpPr>
        <p:spPr>
          <a:xfrm>
            <a:off x="4732898" y="5132561"/>
            <a:ext cx="37824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 startAt="4"/>
            </a:pPr>
            <a:r>
              <a:rPr lang="en-US" sz="1600" b="1" dirty="0"/>
              <a:t>NOT</a:t>
            </a:r>
            <a:r>
              <a:rPr lang="en-US" sz="1600" dirty="0"/>
              <a:t> – I first invert (X Gate) your qubit, then I measure it, and I return the classical bit value to which it collapses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D126C5A-A277-472B-AECE-518CA4FA3D23}"/>
              </a:ext>
            </a:extLst>
          </p:cNvPr>
          <p:cNvSpPr txBox="1"/>
          <p:nvPr/>
        </p:nvSpPr>
        <p:spPr>
          <a:xfrm>
            <a:off x="287817" y="5604402"/>
            <a:ext cx="42741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Functions </a:t>
            </a:r>
            <a:r>
              <a:rPr lang="en-US" sz="1600" b="1" dirty="0"/>
              <a:t>1</a:t>
            </a:r>
            <a:r>
              <a:rPr lang="en-US" sz="1600" dirty="0"/>
              <a:t> &amp; </a:t>
            </a:r>
            <a:r>
              <a:rPr lang="en-US" sz="1600" b="1" dirty="0"/>
              <a:t>4</a:t>
            </a:r>
            <a:r>
              <a:rPr lang="en-US" sz="1600" dirty="0"/>
              <a:t> are the "</a:t>
            </a:r>
            <a:r>
              <a:rPr lang="en-US" sz="1600" b="1" dirty="0">
                <a:solidFill>
                  <a:srgbClr val="00B050"/>
                </a:solidFill>
              </a:rPr>
              <a:t>Balanced</a:t>
            </a:r>
            <a:r>
              <a:rPr lang="en-US" sz="1600" dirty="0"/>
              <a:t>" functions</a:t>
            </a:r>
          </a:p>
          <a:p>
            <a:pPr algn="ctr"/>
            <a:r>
              <a:rPr lang="en-US" sz="1600" dirty="0"/>
              <a:t>Functions </a:t>
            </a:r>
            <a:r>
              <a:rPr lang="en-US" sz="1600" b="1" dirty="0"/>
              <a:t>2</a:t>
            </a:r>
            <a:r>
              <a:rPr lang="en-US" sz="1600" dirty="0"/>
              <a:t> &amp; </a:t>
            </a:r>
            <a:r>
              <a:rPr lang="en-US" sz="1600" b="1" dirty="0"/>
              <a:t>3</a:t>
            </a:r>
            <a:r>
              <a:rPr lang="en-US" sz="1600" dirty="0"/>
              <a:t> are the "</a:t>
            </a:r>
            <a:r>
              <a:rPr lang="en-US" sz="1600" b="1" dirty="0">
                <a:solidFill>
                  <a:srgbClr val="0070C0"/>
                </a:solidFill>
              </a:rPr>
              <a:t>Constant</a:t>
            </a:r>
            <a:r>
              <a:rPr lang="en-US" sz="1600" dirty="0"/>
              <a:t>" functions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180C985-B663-4538-A87C-0C173C9A2675}"/>
              </a:ext>
            </a:extLst>
          </p:cNvPr>
          <p:cNvSpPr txBox="1"/>
          <p:nvPr/>
        </p:nvSpPr>
        <p:spPr>
          <a:xfrm>
            <a:off x="4732897" y="1313046"/>
            <a:ext cx="40749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There are four possible </a:t>
            </a:r>
            <a:r>
              <a:rPr lang="en-US" sz="1600" b="1" dirty="0">
                <a:solidFill>
                  <a:srgbClr val="7030A0"/>
                </a:solidFill>
              </a:rPr>
              <a:t>secret</a:t>
            </a:r>
            <a:r>
              <a:rPr lang="en-US" sz="1600" dirty="0"/>
              <a:t> functions - </a:t>
            </a:r>
            <a:r>
              <a:rPr lang="en-US" sz="1600" u="sng" dirty="0"/>
              <a:t>only</a:t>
            </a:r>
            <a:r>
              <a:rPr lang="en-US" sz="1600" dirty="0"/>
              <a:t> the Oracle knows which one is being used</a:t>
            </a:r>
          </a:p>
        </p:txBody>
      </p:sp>
    </p:spTree>
    <p:extLst>
      <p:ext uri="{BB962C8B-B14F-4D97-AF65-F5344CB8AC3E}">
        <p14:creationId xmlns:p14="http://schemas.microsoft.com/office/powerpoint/2010/main" val="697654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3" grpId="0"/>
      <p:bldP spid="14" grpId="0"/>
      <p:bldP spid="15" grpId="0"/>
      <p:bldP spid="17" grpId="0"/>
      <p:bldP spid="18" grpId="0"/>
      <p:bldP spid="19" grpId="0"/>
      <p:bldP spid="20" grpId="0"/>
      <p:bldP spid="21" grpId="0"/>
      <p:bldP spid="22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9494</TotalTime>
  <Words>1703</Words>
  <Application>Microsoft Office PowerPoint</Application>
  <PresentationFormat>On-screen Show (4:3)</PresentationFormat>
  <Paragraphs>322</Paragraphs>
  <Slides>37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3" baseType="lpstr">
      <vt:lpstr>Arial</vt:lpstr>
      <vt:lpstr>Calibri</vt:lpstr>
      <vt:lpstr>Calibri Light</vt:lpstr>
      <vt:lpstr>Cambria Math</vt:lpstr>
      <vt:lpstr>Consolas</vt:lpstr>
      <vt:lpstr>Office Theme</vt:lpstr>
      <vt:lpstr>PowerPoint Presentation</vt:lpstr>
      <vt:lpstr>Session 24 – Goals</vt:lpstr>
      <vt:lpstr>Run Cell 1 &amp; 2 phase_kickback.ipynb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Deutsch Oracle</vt:lpstr>
      <vt:lpstr>The Deutsch Oracle</vt:lpstr>
      <vt:lpstr>The Deutsch Oracle</vt:lpstr>
      <vt:lpstr>Deutsch Oracle – Quantum Supremacy</vt:lpstr>
      <vt:lpstr>Open Cell 1 deutsch.ipynb</vt:lpstr>
      <vt:lpstr>Run Cell 1 deutsch.ipynb</vt:lpstr>
      <vt:lpstr>Edit Cell 1 deutsch.ipynb</vt:lpstr>
      <vt:lpstr>Deutsch's Algorithm – The Math</vt:lpstr>
      <vt:lpstr>Deutsch's Algorithm – The Math</vt:lpstr>
      <vt:lpstr>Deutsch's Algorithm – The Math</vt:lpstr>
      <vt:lpstr>The Deutsch-Jozsa Oracle (Two Inputs)</vt:lpstr>
      <vt:lpstr>A Quantum Algorithm as a Matrix</vt:lpstr>
      <vt:lpstr>Open Cell 1 deutsch_jozsa.ipynb</vt:lpstr>
      <vt:lpstr>Run Cells 1-4 deutsch_Jozsa.ipynb</vt:lpstr>
      <vt:lpstr>The Deutsch-Jozsa Oracle</vt:lpstr>
      <vt:lpstr>The Deutsch-Jozsa Oracle</vt:lpstr>
      <vt:lpstr>Grover's Algorithm</vt:lpstr>
      <vt:lpstr>Grover's Algorithm</vt:lpstr>
      <vt:lpstr>Grover's Algorithm</vt:lpstr>
      <vt:lpstr>Grover's Algorithm</vt:lpstr>
      <vt:lpstr>Grover's Algorithm</vt:lpstr>
      <vt:lpstr>Grover's Algorithm</vt:lpstr>
      <vt:lpstr>PowerPoint Presentation</vt:lpstr>
      <vt:lpstr>PowerPoint Presentation</vt:lpstr>
      <vt:lpstr>PowerPoint Presentation</vt:lpstr>
      <vt:lpstr>PowerPoint Presentation</vt:lpstr>
      <vt:lpstr>Why Quantum Programming Is Hard</vt:lpstr>
      <vt:lpstr>Session 24 – Now You Know</vt:lpstr>
      <vt:lpstr>Session 24 – Now You Know</vt:lpstr>
    </vt:vector>
  </TitlesOfParts>
  <Company>Personal Use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MSN Biersach</dc:creator>
  <cp:lastModifiedBy>David MSN Biersach</cp:lastModifiedBy>
  <cp:revision>1042</cp:revision>
  <cp:lastPrinted>2015-06-01T00:45:11Z</cp:lastPrinted>
  <dcterms:created xsi:type="dcterms:W3CDTF">2014-09-21T17:58:26Z</dcterms:created>
  <dcterms:modified xsi:type="dcterms:W3CDTF">2022-07-14T08:28:58Z</dcterms:modified>
</cp:coreProperties>
</file>